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4"/>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x="12192000" cy="6858000"/>
  <p:notesSz cx="6858000" cy="9144000"/>
  <p:embeddedFontLst>
    <p:embeddedFont>
      <p:font typeface="Noto Sans" charset="1" panose="020B0502040504020204"/>
      <p:regular r:id="rId27"/>
    </p:embeddedFont>
    <p:embeddedFont>
      <p:font typeface="Noto Sans Bold" charset="1" panose="020B0802040504020204"/>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notesMasters/notesMaster1.xml" Type="http://schemas.openxmlformats.org/officeDocument/2006/relationships/notesMaster"/><Relationship Id="rId25" Target="theme/theme2.xml" Type="http://schemas.openxmlformats.org/officeDocument/2006/relationships/theme"/><Relationship Id="rId26" Target="notesSlides/notesSlide1.xml" Type="http://schemas.openxmlformats.org/officeDocument/2006/relationships/notesSlide"/><Relationship Id="rId27" Target="fonts/font27.fntdata" Type="http://schemas.openxmlformats.org/officeDocument/2006/relationships/font"/><Relationship Id="rId28" Target="fonts/font28.fntdata" Type="http://schemas.openxmlformats.org/officeDocument/2006/relationships/font"/><Relationship Id="rId29" Target="notesSlides/notesSlide2.xml" Type="http://schemas.openxmlformats.org/officeDocument/2006/relationships/notesSlide"/><Relationship Id="rId3" Target="viewProps.xml" Type="http://schemas.openxmlformats.org/officeDocument/2006/relationships/viewProps"/><Relationship Id="rId30" Target="notesSlides/notesSlide3.xml" Type="http://schemas.openxmlformats.org/officeDocument/2006/relationships/notesSlide"/><Relationship Id="rId31" Target="notesSlides/notesSlide4.xml" Type="http://schemas.openxmlformats.org/officeDocument/2006/relationships/notesSlide"/><Relationship Id="rId32" Target="notesSlides/notesSlide5.xml" Type="http://schemas.openxmlformats.org/officeDocument/2006/relationships/notesSlide"/><Relationship Id="rId33" Target="notesSlides/notesSlide6.xml" Type="http://schemas.openxmlformats.org/officeDocument/2006/relationships/notesSlide"/><Relationship Id="rId34" Target="notesSlides/notesSlide7.xml" Type="http://schemas.openxmlformats.org/officeDocument/2006/relationships/notesSlide"/><Relationship Id="rId35" Target="notesSlides/notesSlide8.xml" Type="http://schemas.openxmlformats.org/officeDocument/2006/relationships/notesSlide"/><Relationship Id="rId36" Target="notesSlides/notesSlide9.xml" Type="http://schemas.openxmlformats.org/officeDocument/2006/relationships/notesSlide"/><Relationship Id="rId37" Target="notesSlides/notesSlide10.xml" Type="http://schemas.openxmlformats.org/officeDocument/2006/relationships/notesSlide"/><Relationship Id="rId38" Target="notesSlides/notesSlide11.xml" Type="http://schemas.openxmlformats.org/officeDocument/2006/relationships/notesSlide"/><Relationship Id="rId39" Target="notesSlides/notesSlide12.xml" Type="http://schemas.openxmlformats.org/officeDocument/2006/relationships/notesSlide"/><Relationship Id="rId4" Target="theme/theme1.xml" Type="http://schemas.openxmlformats.org/officeDocument/2006/relationships/theme"/><Relationship Id="rId40" Target="notesSlides/notesSlide13.xml" Type="http://schemas.openxmlformats.org/officeDocument/2006/relationships/notesSlide"/><Relationship Id="rId41" Target="notesSlides/notesSlide14.xml" Type="http://schemas.openxmlformats.org/officeDocument/2006/relationships/notesSlide"/><Relationship Id="rId42" Target="notesSlides/notesSlide15.xml" Type="http://schemas.openxmlformats.org/officeDocument/2006/relationships/notesSlide"/><Relationship Id="rId43" Target="notesSlides/notesSlide16.xml" Type="http://schemas.openxmlformats.org/officeDocument/2006/relationships/notesSlide"/><Relationship Id="rId44" Target="notesSlides/notesSlide17.xml" Type="http://schemas.openxmlformats.org/officeDocument/2006/relationships/notesSlide"/><Relationship Id="rId45" Target="notesSlides/notesSlide18.xml" Type="http://schemas.openxmlformats.org/officeDocument/2006/relationships/notesSlid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{"使用者母版頁": 36, "原教材頁": 43, "整合單元來源頁": null, "每頁建議分鐘": "3–5", "來源界線": "", "目標": "一頁圖解單板、四料表、連板配置圖及給定機台配置；兩板是成果，八位置表為參考，圖面尺寸須確認。", "未補齊證據": ["S3-GAP-05", "S3-GAP-02"], "截圖處理": "保留真實介面；來源有文字帶者改用既有無文字帶出版截圖；單元局部圖沿用原圖裁切與來源。"}</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{"使用者母版頁": 37, "原教材頁": 44, "整合單元來源頁": null, "每頁建議分鐘": "3–5", "來源界線": "", "目標": "用概念圖呈現一份單板依圖成為二連板、保存、選機台／產品、給定配置、干涉確認、兩模式模擬及CT判讀；不預設跨板較快。", "未補齊證據": ["S3-GAP-04"], "截圖處理": "保留真實介面；來源有文字帶者改用既有無文字帶出版截圖；單元局部圖沿用原圖裁切與來源。"}</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{"使用者母版頁": 38, "原教材頁": 45, "整合單元來源頁": 156, "每頁建議分鐘": "3–5", "來源界線": "", "目標": "同頁建立Panel、載入單板並依圖設定數量及偏移，以排列圖帶設定。", "未補齊證據": ["S3-GAP-05"], "截圖處理": "保留真實介面；來源有文字帶者改用既有無文字帶出版截圖；單元局部圖沿用原圖裁切與來源。"}</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{"使用者母版頁": 39, "原教材頁": 46, "整合單元來源頁": 157, "每頁建議分鐘": "3–5", "來源界線": "", "目標": "套用後核對兩個子板的位置、方向及来源身分，觀察結果並說明對應。", "未補齊證據": ["S3-GAP-01", "S3-GAP-05"], "截圖處理": "保留真實介面；來源有文字帶者改用既有無文字帶出版截圖；單元局部圖沿用原圖裁切與來源。"}</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{"使用者母版頁": 40, "原教材頁": 47, "整合單元來源頁": 158, "每頁建議分鐘": "3–5", "來源界線": "", "目標": "組合外框生成、定位及整體Workpart設定，核對本案尺寸及定位資料。", "未補齊證據": ["S3-GAP-05"], "截圖處理": "保留真實介面；來源有文字帶者改用既有無文字帶出版截圖；單元局部圖沿用原圖裁切與來源。"}</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{"使用者母版頁": 40, "原教材頁": 47, "整合單元來源頁": 159, "每頁建議分鐘": "3–5", "來源界線": "", "目標": "組合外框生成、定位及整體Workpart設定，核對本案尺寸及定位資料。", "未補齊證據": ["S3-GAP-05"], "截圖處理": "保留真實介面；來源有文字帶者改用既有無文字帶出版截圖；單元局部圖沿用原圖裁切與來源。"}</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{"使用者母版頁": 40, "原教材頁": 47, "整合單元來源頁": 160, "每頁建議分鐘": "3–5", "來源界線": "", "目標": "組合外框生成、定位及整體Workpart設定，核對本案尺寸及定位資料。", "未補齊證據": ["S3-GAP-05"], "截圖處理": "保留真實介面；來源有文字帶者改用既有無文字帶出版截圖；單元局部圖沿用原圖裁切與來源。"}</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{"使用者母版頁": 40, "原教材頁": 47, "整合單元來源頁": 160, "每頁建議分鐘": "3–5", "來源界線": "", "目標": "組合外框生成、定位及整體Workpart設定，核對本案尺寸及定位資料。", "未補齊證據": ["S3-GAP-05"], "截圖處理": "保留真實介面；來源有文字帶者改用既有無文字帶出版截圖；單元局部圖沿用原圖裁切與來源。"}</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{"使用者母版頁": 41, "原教材頁": 48, "整合單元來源頁": 161, "每頁建議分鐘": "3–5", "來源界線": "", "目標": "保存並核對兩板各四位置、四料各兩顆，結果與數量檢查同頁。", "未補齊證據": ["S3-GAP-01"], "截圖處理": "保留真實介面；來源有文字帶者改用既有無文字帶出版截圖；單元局部圖沿用原圖裁切與來源。"}</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{"使用者母版頁": 42, "原教材頁": 49, "整合單元來源頁": 172, "每頁建議分鐘": "3–5", "來源界線": "本次為二連板、共八個加工位置；沿用指定配置，比較兩種加工模式。", "目標": "用四料／配件／槽位表建立Recipe，選本次連板並確認安裝條件。", "未補齊證據": ["S3-GAP-02"], "截圖處理": "保留真實介面；來源有文字帶者改用既有無文字帶出版截圖；單元局部圖沿用原圖裁切與來源。"}</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{"使用者母版頁": 42, "原教材頁": 49, "整合單元來源頁": 173, "每頁建議分鐘": "3–5", "來源界線": "本次為二連板、共八個加工位置；沿用指定配置，比較兩種加工模式。", "目標": "用四料／配件／槽位表建立Recipe，選本次連板並確認安裝條件。", "未補齊證據": ["S3-GAP-02"], "截圖處理": "保留真實介面；來源有文字帶者改用既有無文字帶出版截圖；單元局部圖沿用原圖裁切與來源。"}</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{"使用者母版頁": 42, "原教材頁": 49, "整合單元來源頁": 173, "每頁建議分鐘": "3–5", "來源界線": "本次為二連板、共八個加工位置；沿用指定配置，比較兩種加工模式。", "目標": "用四料／配件／槽位表建立Recipe，選本次連板並確認安裝條件。", "未補齊證據": ["S3-GAP-02"], "截圖處理": "保留真實介面；來源有文字帶者改用既有無文字帶出版截圖；單元局部圖沿用原圖裁切與來源。"}</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{"使用者母版頁": 43, "原教材頁": 50, "整合單元來源頁": 174, "每頁建議分鐘": "3–5", "來源界線": "本次為二連板、共八個加工位置；沿用指定配置，比較兩種加工模式。", "目標": "以一組Feeder示範核對或指定，其餘用表格核對；完整多槽跟做另計。", "未補齊證據": ["S3-GAP-02"], "截圖處理": "保留真實介面；來源有文字帶者改用既有無文字帶出版截圖；單元局部圖沿用原圖裁切與來源。"}</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{"使用者母版頁": 44, "原教材頁": 51, "整合單元來源頁": 175, "每頁建議分鐘": "3–5", "來源界線": "本次為二連板、共八個加工位置；沿用指定配置，比較兩種加工模式。", "目標": "以一組Tool示範後核對全部配置，不因兩板任意倍增配件。", "未補齊證據": ["S3-GAP-02"], "截圖處理": "保留真實介面；來源有文字帶者改用既有無文字帶出版截圖；單元局部圖沿用原圖裁切與來源。"}</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{"使用者母版頁": 45, "原教材頁": 52, "整合單元來源頁": null, "每頁建議分鐘": "3–5", "來源界線": "", "目標": "核對產品、加工範圍與資源，保存可追溯副本，準備相同條件比較。", "未補齊證據": ["S3-GAP-03", "S3-GAP-04"], "截圖處理": "保留真實介面；來源有文字帶者改用既有無文字帶出版截圖；單元局部圖沿用原圖裁切與來源。"}</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{"使用者母版頁": 46, "原教材頁": 53, "整合單元來源頁": 176, "每頁建議分鐘": "3–5", "來源界線": "本次為二連板、共八個加工位置；沿用指定配置，比較兩種加工模式。", "目標": "圖解逐板模式後選用，核對加工位置、光學點及套用範圍。", "未補齊證據": ["S3-GAP-03"], "截圖處理": "保留真實介面；來源有文字帶者改用既有無文字帶出版截圖；單元局部圖沿用原圖裁切與來源。"}</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{"使用者母版頁": 46, "原教材頁": 53, "整合單元來源頁": 176, "每頁建議分鐘": "3–5", "來源界線": "本次為二連板、共八個加工位置；沿用指定配置，比較兩種加工模式。", "目標": "圖解逐板模式後選用，核對加工位置、光學點及套用範圍。", "未補齊證據": ["S3-GAP-03"], "截圖處理": "保留真實介面；來源有文字帶者改用既有無文字帶出版截圖；單元局部圖沿用原圖裁切與來源。"}</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{"使用者母版頁": 50, "原教材頁": 57, "整合單元來源頁": null, "每頁建議分鐘": "3–5", "來源界線": "", "目標": "用一張並列圖表比較範圍、流程、配置及結果，不預設跨板較快或混用舊四板CT。", "未補齊證據": ["S3-GAP-03", "S3-GAP-04"], "截圖處理": "保留真實介面；來源有文字帶者改用既有無文字帶出版截圖；單元局部圖沿用原圖裁切與來源。"}</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pn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 Id="rId6" Target="../media/image7.png" Type="http://schemas.openxmlformats.org/officeDocument/2006/relationships/image"/><Relationship Id="rId7" Target="../media/image8.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pn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1.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1.png" Type="http://schemas.openxmlformats.org/officeDocument/2006/relationships/image"/><Relationship Id="rId4" Target="../media/image12.png" Type="http://schemas.openxmlformats.org/officeDocument/2006/relationships/image"/><Relationship Id="rId5" Target="../media/image13.png" Type="http://schemas.openxmlformats.org/officeDocument/2006/relationships/image"/><Relationship Id="rId6" Target="../media/image14.png" Type="http://schemas.openxmlformats.org/officeDocument/2006/relationships/image"/><Relationship Id="rId7" Target="../media/image15.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png" Type="http://schemas.openxmlformats.org/officeDocument/2006/relationships/image"/><Relationship Id="rId4" Target="../media/image16.jpeg" Type="http://schemas.openxmlformats.org/officeDocument/2006/relationships/image"/><Relationship Id="rId5" Target="../media/image1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1.png" Type="http://schemas.openxmlformats.org/officeDocument/2006/relationships/image"/><Relationship Id="rId4" Target="../media/image18.png" Type="http://schemas.openxmlformats.org/officeDocument/2006/relationships/image"/><Relationship Id="rId5" Target="../media/image19.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png" Type="http://schemas.openxmlformats.org/officeDocument/2006/relationships/image"/><Relationship Id="rId4" Target="../media/image20.png" Type="http://schemas.openxmlformats.org/officeDocument/2006/relationships/image"/><Relationship Id="rId5" Target="../media/image19.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1.png" Type="http://schemas.openxmlformats.org/officeDocument/2006/relationships/image"/><Relationship Id="rId4" Target="../media/image21.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1.png" Type="http://schemas.openxmlformats.org/officeDocument/2006/relationships/image"/><Relationship Id="rId4" Target="../media/image22.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png" Type="http://schemas.openxmlformats.org/officeDocument/2006/relationships/image"/><Relationship Id="rId4" Target="../media/image23.png" Type="http://schemas.openxmlformats.org/officeDocument/2006/relationships/image"/><Relationship Id="rId5" Target="../media/image24.png" Type="http://schemas.openxmlformats.org/officeDocument/2006/relationships/image"/><Relationship Id="rId6" Target="../media/image25.png" Type="http://schemas.openxmlformats.org/officeDocument/2006/relationships/image"/><Relationship Id="rId7" Target="../media/image26.png" Type="http://schemas.openxmlformats.org/officeDocument/2006/relationships/image"/><Relationship Id="rId8" Target="../media/image27.png" Type="http://schemas.openxmlformats.org/officeDocument/2006/relationships/image"/><Relationship Id="rId9" Target="../media/image28.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1.png" Type="http://schemas.openxmlformats.org/officeDocument/2006/relationships/image"/><Relationship Id="rId4" Target="../media/image29.png" Type="http://schemas.openxmlformats.org/officeDocument/2006/relationships/image"/><Relationship Id="rId5" Target="../media/image30.png" Type="http://schemas.openxmlformats.org/officeDocument/2006/relationships/image"/><Relationship Id="rId6" Target="../media/image31.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1.png" Type="http://schemas.openxmlformats.org/officeDocument/2006/relationships/image"/><Relationship Id="rId4" Target="../media/image32.jpeg" Type="http://schemas.openxmlformats.org/officeDocument/2006/relationships/image"/><Relationship Id="rId5" Target="../media/image33.jpeg" Type="http://schemas.openxmlformats.org/officeDocument/2006/relationships/image"/><Relationship Id="rId6" Target="../media/image34.jpeg" Type="http://schemas.openxmlformats.org/officeDocument/2006/relationships/image"/><Relationship Id="rId7" Target="../media/image35.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1.png" Type="http://schemas.openxmlformats.org/officeDocument/2006/relationships/image"/><Relationship Id="rId4" Target="../media/image36.png" Type="http://schemas.openxmlformats.org/officeDocument/2006/relationships/image"/><Relationship Id="rId5" Target="../media/image37.png" Type="http://schemas.openxmlformats.org/officeDocument/2006/relationships/image"/><Relationship Id="rId6" Target="../media/image38.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1.png" Type="http://schemas.openxmlformats.org/officeDocument/2006/relationships/image"/><Relationship Id="rId4" Target="../media/image39.png" Type="http://schemas.openxmlformats.org/officeDocument/2006/relationships/image"/><Relationship Id="rId5" Target="../media/image40.png" Type="http://schemas.openxmlformats.org/officeDocument/2006/relationships/image"/><Relationship Id="rId6" Target="../media/image41.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1.png" Type="http://schemas.openxmlformats.org/officeDocument/2006/relationships/image"/><Relationship Id="rId4" Target="../media/image42.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1.png" Type="http://schemas.openxmlformats.org/officeDocument/2006/relationships/image"/><Relationship Id="rId4" Target="../media/image43.png" Type="http://schemas.openxmlformats.org/officeDocument/2006/relationships/image"/><Relationship Id="rId5" Target="../media/image41.png" Type="http://schemas.openxmlformats.org/officeDocument/2006/relationships/image"/><Relationship Id="rId6" Target="../media/image4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12192000" cy="6858000"/>
          </a:xfrm>
          <a:prstGeom prst="rect">
            <a:avLst/>
          </a:prstGeom>
          <a:solidFill>
            <a:srgbClr val="FFFFFF"/>
          </a:solidFill>
        </p:spPr>
      </p:sp>
      <p:sp>
        <p:nvSpPr>
          <p:cNvPr name="AutoShape 3" id="3"/>
          <p:cNvSpPr/>
          <p:nvPr/>
        </p:nvSpPr>
        <p:spPr>
          <a:xfrm rot="0">
            <a:off x="0" y="0"/>
            <a:ext cx="12192000" cy="381000"/>
          </a:xfrm>
          <a:prstGeom prst="rect">
            <a:avLst/>
          </a:prstGeom>
          <a:solidFill>
            <a:srgbClr val="0087DC"/>
          </a:solidFill>
        </p:spPr>
      </p:sp>
      <p:grpSp>
        <p:nvGrpSpPr>
          <p:cNvPr name="Group 4" id="4"/>
          <p:cNvGrpSpPr/>
          <p:nvPr/>
        </p:nvGrpSpPr>
        <p:grpSpPr>
          <a:xfrm rot="0">
            <a:off x="208693" y="57150"/>
            <a:ext cx="285750" cy="285750"/>
            <a:chOff x="0" y="0"/>
            <a:chExt cx="381000" cy="381000"/>
          </a:xfrm>
        </p:grpSpPr>
        <p:sp>
          <p:nvSpPr>
            <p:cNvPr name="Freeform 5" id="5"/>
            <p:cNvSpPr/>
            <p:nvPr/>
          </p:nvSpPr>
          <p:spPr>
            <a:xfrm flipH="false" flipV="false" rot="0">
              <a:off x="0" y="0"/>
              <a:ext cx="381000" cy="381000"/>
            </a:xfrm>
            <a:custGeom>
              <a:avLst/>
              <a:gdLst/>
              <a:ahLst/>
              <a:cxnLst/>
              <a:rect r="r" b="b" t="t" l="l"/>
              <a:pathLst>
                <a:path h="381000" w="381000">
                  <a:moveTo>
                    <a:pt x="0" y="0"/>
                  </a:moveTo>
                  <a:lnTo>
                    <a:pt x="381000" y="0"/>
                  </a:lnTo>
                  <a:lnTo>
                    <a:pt x="381000" y="381000"/>
                  </a:lnTo>
                  <a:lnTo>
                    <a:pt x="0" y="381000"/>
                  </a:lnTo>
                  <a:lnTo>
                    <a:pt x="0" y="0"/>
                  </a:lnTo>
                  <a:close/>
                </a:path>
              </a:pathLst>
            </a:custGeom>
            <a:blipFill>
              <a:blip r:embed="rId3"/>
              <a:stretch>
                <a:fillRect l="0" t="0" r="0" b="0"/>
              </a:stretch>
            </a:blipFill>
          </p:spPr>
        </p:sp>
      </p:grpSp>
      <p:sp>
        <p:nvSpPr>
          <p:cNvPr name="TextBox 6" id="6"/>
          <p:cNvSpPr txBox="true"/>
          <p:nvPr/>
        </p:nvSpPr>
        <p:spPr>
          <a:xfrm rot="0">
            <a:off x="666750" y="85725"/>
            <a:ext cx="6667500" cy="266700"/>
          </a:xfrm>
          <a:prstGeom prst="rect">
            <a:avLst/>
          </a:prstGeom>
        </p:spPr>
        <p:txBody>
          <a:bodyPr anchor="t" rtlCol="false" tIns="0" lIns="0" bIns="0" rIns="0">
            <a:spAutoFit/>
          </a:bodyPr>
          <a:lstStyle/>
          <a:p>
            <a:pPr algn="l">
              <a:lnSpc>
                <a:spcPts val="1875"/>
              </a:lnSpc>
            </a:pPr>
            <a:r>
              <a:rPr lang="en-US" sz="1500">
                <a:solidFill>
                  <a:srgbClr val="FFFFFF"/>
                </a:solidFill>
                <a:latin typeface="Noto Sans"/>
                <a:ea typeface="Noto Sans"/>
                <a:cs typeface="Noto Sans"/>
                <a:sym typeface="Noto Sans"/>
              </a:rPr>
              <a:t>DIATwin MachinePilot Training Kit</a:t>
            </a:r>
          </a:p>
        </p:txBody>
      </p:sp>
      <p:sp>
        <p:nvSpPr>
          <p:cNvPr name="TextBox 7" id="7"/>
          <p:cNvSpPr txBox="true"/>
          <p:nvPr/>
        </p:nvSpPr>
        <p:spPr>
          <a:xfrm rot="0">
            <a:off x="7762875" y="76200"/>
            <a:ext cx="4095750" cy="276225"/>
          </a:xfrm>
          <a:prstGeom prst="rect">
            <a:avLst/>
          </a:prstGeom>
        </p:spPr>
        <p:txBody>
          <a:bodyPr anchor="t" rtlCol="false" tIns="0" lIns="0" bIns="0" rIns="0">
            <a:spAutoFit/>
          </a:bodyPr>
          <a:lstStyle/>
          <a:p>
            <a:pPr algn="r">
              <a:lnSpc>
                <a:spcPts val="1687"/>
              </a:lnSpc>
            </a:pPr>
            <a:r>
              <a:rPr lang="en-US" sz="1350">
                <a:solidFill>
                  <a:srgbClr val="FFFFFF"/>
                </a:solidFill>
                <a:latin typeface="Noto Sans"/>
                <a:ea typeface="Noto Sans"/>
                <a:cs typeface="Noto Sans"/>
                <a:sym typeface="Noto Sans"/>
              </a:rPr>
              <a:t>Scenario 3 | Panel and Specified Configuration</a:t>
            </a:r>
          </a:p>
        </p:txBody>
      </p:sp>
      <p:sp>
        <p:nvSpPr>
          <p:cNvPr name="TextBox 8" id="8"/>
          <p:cNvSpPr txBox="true"/>
          <p:nvPr/>
        </p:nvSpPr>
        <p:spPr>
          <a:xfrm rot="0">
            <a:off x="9715500" y="1047750"/>
            <a:ext cx="2095500" cy="192405"/>
          </a:xfrm>
          <a:prstGeom prst="rect">
            <a:avLst/>
          </a:prstGeom>
        </p:spPr>
        <p:txBody>
          <a:bodyPr anchor="t" rtlCol="false" tIns="0" lIns="0" bIns="0" rIns="0">
            <a:spAutoFit/>
          </a:bodyPr>
          <a:lstStyle/>
          <a:p>
            <a:pPr algn="r" marL="0" indent="0" lvl="0">
              <a:lnSpc>
                <a:spcPts val="1500"/>
              </a:lnSpc>
              <a:spcBef>
                <a:spcPct val="0"/>
              </a:spcBef>
            </a:pPr>
            <a:r>
              <a:rPr lang="en-US" sz="1200" strike="noStrike" u="none">
                <a:solidFill>
                  <a:srgbClr val="587385"/>
                </a:solidFill>
                <a:latin typeface="Noto Sans"/>
                <a:ea typeface="Noto Sans"/>
                <a:cs typeface="Noto Sans"/>
                <a:sym typeface="Noto Sans"/>
              </a:rPr>
              <a:t>Page 1 of 18</a:t>
            </a:r>
          </a:p>
        </p:txBody>
      </p:sp>
      <p:sp>
        <p:nvSpPr>
          <p:cNvPr name="TextBox 9" id="9"/>
          <p:cNvSpPr txBox="true"/>
          <p:nvPr/>
        </p:nvSpPr>
        <p:spPr>
          <a:xfrm rot="0">
            <a:off x="333375" y="6467475"/>
            <a:ext cx="1285875" cy="164306"/>
          </a:xfrm>
          <a:prstGeom prst="rect">
            <a:avLst/>
          </a:prstGeom>
        </p:spPr>
        <p:txBody>
          <a:bodyPr anchor="t" rtlCol="false" tIns="0" lIns="0" bIns="0" rIns="0">
            <a:spAutoFit/>
          </a:bodyPr>
          <a:lstStyle/>
          <a:p>
            <a:pPr algn="l" marL="0" indent="0" lvl="0">
              <a:lnSpc>
                <a:spcPts val="1406"/>
              </a:lnSpc>
              <a:spcBef>
                <a:spcPct val="0"/>
              </a:spcBef>
            </a:pPr>
            <a:r>
              <a:rPr lang="en-US" sz="1125" strike="noStrike" u="none">
                <a:solidFill>
                  <a:srgbClr val="587385"/>
                </a:solidFill>
                <a:latin typeface="Noto Sans"/>
                <a:ea typeface="Noto Sans"/>
                <a:cs typeface="Noto Sans"/>
                <a:sym typeface="Noto Sans"/>
              </a:rPr>
              <a:t>Page 53</a:t>
            </a:r>
          </a:p>
        </p:txBody>
      </p:sp>
      <p:grpSp>
        <p:nvGrpSpPr>
          <p:cNvPr name="Group 10" id="10"/>
          <p:cNvGrpSpPr/>
          <p:nvPr/>
        </p:nvGrpSpPr>
        <p:grpSpPr>
          <a:xfrm rot="0">
            <a:off x="266700" y="1666875"/>
            <a:ext cx="1352550" cy="4429125"/>
            <a:chOff x="0" y="0"/>
            <a:chExt cx="1803400" cy="5905500"/>
          </a:xfrm>
        </p:grpSpPr>
        <p:sp>
          <p:nvSpPr>
            <p:cNvPr name="Freeform 11" id="11"/>
            <p:cNvSpPr/>
            <p:nvPr/>
          </p:nvSpPr>
          <p:spPr>
            <a:xfrm flipH="false" flipV="false" rot="0">
              <a:off x="0" y="0"/>
              <a:ext cx="1803400" cy="5905500"/>
            </a:xfrm>
            <a:custGeom>
              <a:avLst/>
              <a:gdLst/>
              <a:ahLst/>
              <a:cxnLst/>
              <a:rect r="r" b="b" t="t" l="l"/>
              <a:pathLst>
                <a:path h="5905500" w="1803400">
                  <a:moveTo>
                    <a:pt x="101600" y="0"/>
                  </a:moveTo>
                  <a:lnTo>
                    <a:pt x="1701800" y="0"/>
                  </a:lnTo>
                  <a:cubicBezTo>
                    <a:pt x="1757934" y="0"/>
                    <a:pt x="1803400" y="45466"/>
                    <a:pt x="1803400" y="101600"/>
                  </a:cubicBezTo>
                  <a:lnTo>
                    <a:pt x="1803400" y="5803900"/>
                  </a:lnTo>
                  <a:cubicBezTo>
                    <a:pt x="1803400" y="5860034"/>
                    <a:pt x="1757934" y="5905500"/>
                    <a:pt x="1701800" y="5905500"/>
                  </a:cubicBezTo>
                  <a:lnTo>
                    <a:pt x="101600" y="5905500"/>
                  </a:lnTo>
                  <a:cubicBezTo>
                    <a:pt x="45466" y="5905500"/>
                    <a:pt x="0" y="5860034"/>
                    <a:pt x="0" y="5803900"/>
                  </a:cubicBezTo>
                  <a:lnTo>
                    <a:pt x="0" y="101600"/>
                  </a:lnTo>
                  <a:cubicBezTo>
                    <a:pt x="0" y="45466"/>
                    <a:pt x="45466" y="0"/>
                    <a:pt x="101600" y="0"/>
                  </a:cubicBezTo>
                  <a:close/>
                </a:path>
              </a:pathLst>
            </a:custGeom>
            <a:solidFill>
              <a:srgbClr val="F2F7FA"/>
            </a:solidFill>
          </p:spPr>
        </p:sp>
      </p:grpSp>
      <p:sp>
        <p:nvSpPr>
          <p:cNvPr name="TextBox 12" id="12"/>
          <p:cNvSpPr txBox="true"/>
          <p:nvPr/>
        </p:nvSpPr>
        <p:spPr>
          <a:xfrm rot="0">
            <a:off x="400050" y="1762125"/>
            <a:ext cx="1104900" cy="285750"/>
          </a:xfrm>
          <a:prstGeom prst="rect">
            <a:avLst/>
          </a:prstGeom>
        </p:spPr>
        <p:txBody>
          <a:bodyPr anchor="t" rtlCol="false" tIns="0" lIns="0" bIns="0" rIns="0">
            <a:spAutoFit/>
          </a:bodyPr>
          <a:lstStyle/>
          <a:p>
            <a:pPr algn="l">
              <a:lnSpc>
                <a:spcPts val="1781"/>
              </a:lnSpc>
            </a:pPr>
            <a:r>
              <a:rPr lang="en-US" b="true" sz="1425">
                <a:solidFill>
                  <a:srgbClr val="243A49"/>
                </a:solidFill>
                <a:latin typeface="Noto Sans Bold"/>
                <a:ea typeface="Noto Sans Bold"/>
                <a:cs typeface="Noto Sans Bold"/>
                <a:sym typeface="Noto Sans Bold"/>
              </a:rPr>
              <a:t>Step 1 of 5</a:t>
            </a:r>
          </a:p>
        </p:txBody>
      </p:sp>
      <p:sp>
        <p:nvSpPr>
          <p:cNvPr name="AutoShape 13" id="13"/>
          <p:cNvSpPr/>
          <p:nvPr/>
        </p:nvSpPr>
        <p:spPr>
          <a:xfrm rot="0">
            <a:off x="561975" y="2495550"/>
            <a:ext cx="19050" cy="581025"/>
          </a:xfrm>
          <a:prstGeom prst="rect">
            <a:avLst/>
          </a:prstGeom>
          <a:solidFill>
            <a:srgbClr val="D9E2E8"/>
          </a:solidFill>
        </p:spPr>
      </p:sp>
      <p:grpSp>
        <p:nvGrpSpPr>
          <p:cNvPr name="Group 14" id="14"/>
          <p:cNvGrpSpPr/>
          <p:nvPr/>
        </p:nvGrpSpPr>
        <p:grpSpPr>
          <a:xfrm rot="0">
            <a:off x="447675" y="2286000"/>
            <a:ext cx="247650" cy="247650"/>
            <a:chOff x="0" y="0"/>
            <a:chExt cx="330200" cy="330200"/>
          </a:xfrm>
        </p:grpSpPr>
        <p:sp>
          <p:nvSpPr>
            <p:cNvPr name="Freeform 15" id="15"/>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9BE514"/>
            </a:solidFill>
          </p:spPr>
        </p:sp>
        <p:sp>
          <p:nvSpPr>
            <p:cNvPr name="Freeform 16" id="16"/>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0000">
                <a:alpha val="0"/>
              </a:srgbClr>
            </a:solidFill>
            <a:ln w="19050" cap="sq">
              <a:solidFill>
                <a:srgbClr val="345C20"/>
              </a:solidFill>
              <a:prstDash val="solid"/>
              <a:miter/>
            </a:ln>
          </p:spPr>
        </p:sp>
        <p:sp>
          <p:nvSpPr>
            <p:cNvPr name="TextBox 17" id="17"/>
            <p:cNvSpPr txBox="true"/>
            <p:nvPr/>
          </p:nvSpPr>
          <p:spPr>
            <a:xfrm>
              <a:off x="0" y="-19050"/>
              <a:ext cx="330200" cy="349250"/>
            </a:xfrm>
            <a:prstGeom prst="rect">
              <a:avLst/>
            </a:prstGeom>
          </p:spPr>
          <p:txBody>
            <a:bodyPr anchor="t" rtlCol="false" tIns="25400" lIns="25400" bIns="25400" rIns="25400"/>
            <a:lstStyle/>
            <a:p>
              <a:pPr algn="ctr">
                <a:lnSpc>
                  <a:spcPts val="1650"/>
                </a:lnSpc>
              </a:pPr>
              <a:r>
                <a:rPr lang="en-US" b="true" sz="1200">
                  <a:solidFill>
                    <a:srgbClr val="1C3713"/>
                  </a:solidFill>
                  <a:latin typeface="Noto Sans Bold"/>
                  <a:ea typeface="Noto Sans Bold"/>
                  <a:cs typeface="Noto Sans Bold"/>
                  <a:sym typeface="Noto Sans Bold"/>
                </a:rPr>
                <a:t>1</a:t>
              </a:r>
            </a:p>
          </p:txBody>
        </p:sp>
      </p:grpSp>
      <p:sp>
        <p:nvSpPr>
          <p:cNvPr name="TextBox 18" id="18"/>
          <p:cNvSpPr txBox="true"/>
          <p:nvPr/>
        </p:nvSpPr>
        <p:spPr>
          <a:xfrm rot="0">
            <a:off x="771525" y="2276475"/>
            <a:ext cx="800100" cy="438150"/>
          </a:xfrm>
          <a:prstGeom prst="rect">
            <a:avLst/>
          </a:prstGeom>
        </p:spPr>
        <p:txBody>
          <a:bodyPr anchor="t" rtlCol="false" tIns="0" lIns="0" bIns="0" rIns="0">
            <a:spAutoFit/>
          </a:bodyPr>
          <a:lstStyle/>
          <a:p>
            <a:pPr algn="l">
              <a:lnSpc>
                <a:spcPts val="1687"/>
              </a:lnSpc>
            </a:pPr>
            <a:r>
              <a:rPr lang="en-US" b="true" sz="1350">
                <a:solidFill>
                  <a:srgbClr val="243A49"/>
                </a:solidFill>
                <a:latin typeface="Noto Sans Bold"/>
                <a:ea typeface="Noto Sans Bold"/>
                <a:cs typeface="Noto Sans Bold"/>
                <a:sym typeface="Noto Sans Bold"/>
              </a:rPr>
              <a:t>Prepare</a:t>
            </a:r>
          </a:p>
        </p:txBody>
      </p:sp>
      <p:sp>
        <p:nvSpPr>
          <p:cNvPr name="AutoShape 19" id="19"/>
          <p:cNvSpPr/>
          <p:nvPr/>
        </p:nvSpPr>
        <p:spPr>
          <a:xfrm rot="0">
            <a:off x="561975" y="3219450"/>
            <a:ext cx="19050" cy="581025"/>
          </a:xfrm>
          <a:prstGeom prst="rect">
            <a:avLst/>
          </a:prstGeom>
          <a:solidFill>
            <a:srgbClr val="D9E2E8"/>
          </a:solidFill>
        </p:spPr>
      </p:sp>
      <p:grpSp>
        <p:nvGrpSpPr>
          <p:cNvPr name="Group 20" id="20"/>
          <p:cNvGrpSpPr/>
          <p:nvPr/>
        </p:nvGrpSpPr>
        <p:grpSpPr>
          <a:xfrm rot="0">
            <a:off x="447675" y="3009900"/>
            <a:ext cx="247650" cy="247650"/>
            <a:chOff x="0" y="0"/>
            <a:chExt cx="330200" cy="330200"/>
          </a:xfrm>
        </p:grpSpPr>
        <p:sp>
          <p:nvSpPr>
            <p:cNvPr name="Freeform 21" id="21"/>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2" id="22"/>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2</a:t>
              </a:r>
            </a:p>
          </p:txBody>
        </p:sp>
      </p:grpSp>
      <p:sp>
        <p:nvSpPr>
          <p:cNvPr name="TextBox 23" id="23"/>
          <p:cNvSpPr txBox="true"/>
          <p:nvPr/>
        </p:nvSpPr>
        <p:spPr>
          <a:xfrm rot="0">
            <a:off x="771525" y="30003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Panel</a:t>
            </a:r>
          </a:p>
        </p:txBody>
      </p:sp>
      <p:sp>
        <p:nvSpPr>
          <p:cNvPr name="AutoShape 24" id="24"/>
          <p:cNvSpPr/>
          <p:nvPr/>
        </p:nvSpPr>
        <p:spPr>
          <a:xfrm rot="0">
            <a:off x="561975" y="3943350"/>
            <a:ext cx="19050" cy="581025"/>
          </a:xfrm>
          <a:prstGeom prst="rect">
            <a:avLst/>
          </a:prstGeom>
          <a:solidFill>
            <a:srgbClr val="D9E2E8"/>
          </a:solidFill>
        </p:spPr>
      </p:sp>
      <p:grpSp>
        <p:nvGrpSpPr>
          <p:cNvPr name="Group 25" id="25"/>
          <p:cNvGrpSpPr/>
          <p:nvPr/>
        </p:nvGrpSpPr>
        <p:grpSpPr>
          <a:xfrm rot="0">
            <a:off x="447675" y="3733800"/>
            <a:ext cx="247650" cy="247650"/>
            <a:chOff x="0" y="0"/>
            <a:chExt cx="330200" cy="330200"/>
          </a:xfrm>
        </p:grpSpPr>
        <p:sp>
          <p:nvSpPr>
            <p:cNvPr name="Freeform 26" id="26"/>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7" id="27"/>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3</a:t>
              </a:r>
            </a:p>
          </p:txBody>
        </p:sp>
      </p:grpSp>
      <p:sp>
        <p:nvSpPr>
          <p:cNvPr name="TextBox 28" id="28"/>
          <p:cNvSpPr txBox="true"/>
          <p:nvPr/>
        </p:nvSpPr>
        <p:spPr>
          <a:xfrm rot="0">
            <a:off x="771525" y="37242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Fixed
Setup</a:t>
            </a:r>
          </a:p>
        </p:txBody>
      </p:sp>
      <p:sp>
        <p:nvSpPr>
          <p:cNvPr name="AutoShape 29" id="29"/>
          <p:cNvSpPr/>
          <p:nvPr/>
        </p:nvSpPr>
        <p:spPr>
          <a:xfrm rot="0">
            <a:off x="561975" y="4667250"/>
            <a:ext cx="19050" cy="581025"/>
          </a:xfrm>
          <a:prstGeom prst="rect">
            <a:avLst/>
          </a:prstGeom>
          <a:solidFill>
            <a:srgbClr val="D9E2E8"/>
          </a:solidFill>
        </p:spPr>
      </p:sp>
      <p:grpSp>
        <p:nvGrpSpPr>
          <p:cNvPr name="Group 30" id="30"/>
          <p:cNvGrpSpPr/>
          <p:nvPr/>
        </p:nvGrpSpPr>
        <p:grpSpPr>
          <a:xfrm rot="0">
            <a:off x="447675" y="4457700"/>
            <a:ext cx="247650" cy="247650"/>
            <a:chOff x="0" y="0"/>
            <a:chExt cx="330200" cy="330200"/>
          </a:xfrm>
        </p:grpSpPr>
        <p:sp>
          <p:nvSpPr>
            <p:cNvPr name="Freeform 31" id="31"/>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32" id="32"/>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4</a:t>
              </a:r>
            </a:p>
          </p:txBody>
        </p:sp>
      </p:grpSp>
      <p:sp>
        <p:nvSpPr>
          <p:cNvPr name="TextBox 33" id="33"/>
          <p:cNvSpPr txBox="true"/>
          <p:nvPr/>
        </p:nvSpPr>
        <p:spPr>
          <a:xfrm rot="0">
            <a:off x="771525" y="44481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Mode</a:t>
            </a:r>
          </a:p>
        </p:txBody>
      </p:sp>
      <p:grpSp>
        <p:nvGrpSpPr>
          <p:cNvPr name="Group 34" id="34"/>
          <p:cNvGrpSpPr/>
          <p:nvPr/>
        </p:nvGrpSpPr>
        <p:grpSpPr>
          <a:xfrm rot="0">
            <a:off x="447675" y="5181600"/>
            <a:ext cx="247650" cy="247650"/>
            <a:chOff x="0" y="0"/>
            <a:chExt cx="330200" cy="330200"/>
          </a:xfrm>
        </p:grpSpPr>
        <p:sp>
          <p:nvSpPr>
            <p:cNvPr name="Freeform 35" id="35"/>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36" id="36"/>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5</a:t>
              </a:r>
            </a:p>
          </p:txBody>
        </p:sp>
      </p:grpSp>
      <p:sp>
        <p:nvSpPr>
          <p:cNvPr name="TextBox 37" id="37"/>
          <p:cNvSpPr txBox="true"/>
          <p:nvPr/>
        </p:nvSpPr>
        <p:spPr>
          <a:xfrm rot="0">
            <a:off x="771525" y="51720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Compare</a:t>
            </a:r>
          </a:p>
        </p:txBody>
      </p:sp>
      <p:sp>
        <p:nvSpPr>
          <p:cNvPr name="TextBox 38" id="38"/>
          <p:cNvSpPr txBox="true"/>
          <p:nvPr/>
        </p:nvSpPr>
        <p:spPr>
          <a:xfrm rot="0">
            <a:off x="400050" y="609600"/>
            <a:ext cx="11334750" cy="600075"/>
          </a:xfrm>
          <a:prstGeom prst="rect">
            <a:avLst/>
          </a:prstGeom>
        </p:spPr>
        <p:txBody>
          <a:bodyPr anchor="t" rtlCol="false" tIns="0" lIns="0" bIns="0" rIns="0">
            <a:spAutoFit/>
          </a:bodyPr>
          <a:lstStyle/>
          <a:p>
            <a:pPr algn="l">
              <a:lnSpc>
                <a:spcPts val="3187"/>
              </a:lnSpc>
            </a:pPr>
            <a:r>
              <a:rPr lang="en-US" b="true" sz="2550">
                <a:solidFill>
                  <a:srgbClr val="0087DC"/>
                </a:solidFill>
                <a:latin typeface="Noto Sans Bold"/>
                <a:ea typeface="Noto Sans Bold"/>
                <a:cs typeface="Noto Sans Bold"/>
                <a:sym typeface="Noto Sans Bold"/>
              </a:rPr>
              <a:t>Scenario 3: Build a Two-Board Panel</a:t>
            </a:r>
          </a:p>
        </p:txBody>
      </p:sp>
      <p:sp>
        <p:nvSpPr>
          <p:cNvPr name="TextBox 39" id="39"/>
          <p:cNvSpPr txBox="true"/>
          <p:nvPr/>
        </p:nvSpPr>
        <p:spPr>
          <a:xfrm rot="0">
            <a:off x="1924050" y="1914525"/>
            <a:ext cx="3667125" cy="285750"/>
          </a:xfrm>
          <a:prstGeom prst="rect">
            <a:avLst/>
          </a:prstGeom>
        </p:spPr>
        <p:txBody>
          <a:bodyPr anchor="t" rtlCol="false" tIns="0" lIns="0" bIns="0" rIns="0">
            <a:spAutoFit/>
          </a:bodyPr>
          <a:lstStyle/>
          <a:p>
            <a:pPr algn="l">
              <a:lnSpc>
                <a:spcPts val="2156"/>
              </a:lnSpc>
            </a:pPr>
            <a:r>
              <a:rPr lang="en-US" b="true" sz="1725">
                <a:solidFill>
                  <a:srgbClr val="0087DC"/>
                </a:solidFill>
                <a:latin typeface="Noto Sans Bold"/>
                <a:ea typeface="Noto Sans Bold"/>
                <a:cs typeface="Noto Sans Bold"/>
                <a:sym typeface="Noto Sans Bold"/>
              </a:rPr>
              <a:t>Prepare the Inputs</a:t>
            </a:r>
          </a:p>
        </p:txBody>
      </p:sp>
      <p:sp>
        <p:nvSpPr>
          <p:cNvPr name="TextBox 40" id="40"/>
          <p:cNvSpPr txBox="true"/>
          <p:nvPr/>
        </p:nvSpPr>
        <p:spPr>
          <a:xfrm rot="0">
            <a:off x="1924050" y="2266950"/>
            <a:ext cx="3667125" cy="1000125"/>
          </a:xfrm>
          <a:prstGeom prst="rect">
            <a:avLst/>
          </a:prstGeom>
        </p:spPr>
        <p:txBody>
          <a:bodyPr anchor="t" rtlCol="false" tIns="0" lIns="0" bIns="0" rIns="0">
            <a:spAutoFit/>
          </a:bodyPr>
          <a:lstStyle/>
          <a:p>
            <a:pPr algn="l">
              <a:lnSpc>
                <a:spcPts val="2156"/>
              </a:lnSpc>
            </a:pPr>
            <a:r>
              <a:rPr lang="en-US" sz="1725">
                <a:solidFill>
                  <a:srgbClr val="243A49"/>
                </a:solidFill>
                <a:latin typeface="Noto Sans"/>
                <a:ea typeface="Noto Sans"/>
                <a:cs typeface="Noto Sans"/>
                <a:sym typeface="Noto Sans"/>
              </a:rPr>
              <a:t>Prepare Demo_Single_Board, the four-part BOM, panel drawing, and given machine setup.</a:t>
            </a:r>
          </a:p>
        </p:txBody>
      </p:sp>
      <p:sp>
        <p:nvSpPr>
          <p:cNvPr name="TextBox 41" id="41"/>
          <p:cNvSpPr txBox="true"/>
          <p:nvPr/>
        </p:nvSpPr>
        <p:spPr>
          <a:xfrm rot="0">
            <a:off x="1924050" y="3219450"/>
            <a:ext cx="3667125" cy="285750"/>
          </a:xfrm>
          <a:prstGeom prst="rect">
            <a:avLst/>
          </a:prstGeom>
        </p:spPr>
        <p:txBody>
          <a:bodyPr anchor="t" rtlCol="false" tIns="0" lIns="0" bIns="0" rIns="0">
            <a:spAutoFit/>
          </a:bodyPr>
          <a:lstStyle/>
          <a:p>
            <a:pPr algn="l">
              <a:lnSpc>
                <a:spcPts val="2156"/>
              </a:lnSpc>
            </a:pPr>
            <a:r>
              <a:rPr lang="en-US" b="true" sz="1725">
                <a:solidFill>
                  <a:srgbClr val="0087DC"/>
                </a:solidFill>
                <a:latin typeface="Noto Sans Bold"/>
                <a:ea typeface="Noto Sans Bold"/>
                <a:cs typeface="Noto Sans Bold"/>
                <a:sym typeface="Noto Sans Bold"/>
              </a:rPr>
              <a:t>Product Requirement</a:t>
            </a:r>
          </a:p>
        </p:txBody>
      </p:sp>
      <p:sp>
        <p:nvSpPr>
          <p:cNvPr name="TextBox 42" id="42"/>
          <p:cNvSpPr txBox="true"/>
          <p:nvPr/>
        </p:nvSpPr>
        <p:spPr>
          <a:xfrm rot="0">
            <a:off x="1924050" y="3571875"/>
            <a:ext cx="3667125" cy="1000125"/>
          </a:xfrm>
          <a:prstGeom prst="rect">
            <a:avLst/>
          </a:prstGeom>
        </p:spPr>
        <p:txBody>
          <a:bodyPr anchor="t" rtlCol="false" tIns="0" lIns="0" bIns="0" rIns="0">
            <a:spAutoFit/>
          </a:bodyPr>
          <a:lstStyle/>
          <a:p>
            <a:pPr algn="l">
              <a:lnSpc>
                <a:spcPts val="2156"/>
              </a:lnSpc>
            </a:pPr>
            <a:r>
              <a:rPr lang="en-US" sz="1725">
                <a:solidFill>
                  <a:srgbClr val="243A49"/>
                </a:solidFill>
                <a:latin typeface="Noto Sans"/>
                <a:ea typeface="Noto Sans"/>
                <a:cs typeface="Noto Sans"/>
                <a:sym typeface="Noto Sans"/>
              </a:rPr>
              <a:t>Create two instances from the drawing. PCB1 and PCB2 are the resulting board instances.</a:t>
            </a:r>
          </a:p>
        </p:txBody>
      </p:sp>
      <p:sp>
        <p:nvSpPr>
          <p:cNvPr name="TextBox 43" id="43"/>
          <p:cNvSpPr txBox="true"/>
          <p:nvPr/>
        </p:nvSpPr>
        <p:spPr>
          <a:xfrm rot="0">
            <a:off x="1924050" y="4524375"/>
            <a:ext cx="3667125" cy="285750"/>
          </a:xfrm>
          <a:prstGeom prst="rect">
            <a:avLst/>
          </a:prstGeom>
        </p:spPr>
        <p:txBody>
          <a:bodyPr anchor="t" rtlCol="false" tIns="0" lIns="0" bIns="0" rIns="0">
            <a:spAutoFit/>
          </a:bodyPr>
          <a:lstStyle/>
          <a:p>
            <a:pPr algn="l">
              <a:lnSpc>
                <a:spcPts val="2156"/>
              </a:lnSpc>
            </a:pPr>
            <a:r>
              <a:rPr lang="en-US" b="true" sz="1725">
                <a:solidFill>
                  <a:srgbClr val="0087DC"/>
                </a:solidFill>
                <a:latin typeface="Noto Sans Bold"/>
                <a:ea typeface="Noto Sans Bold"/>
                <a:cs typeface="Noto Sans Bold"/>
                <a:sym typeface="Noto Sans Bold"/>
              </a:rPr>
              <a:t>Planning Goal</a:t>
            </a:r>
          </a:p>
        </p:txBody>
      </p:sp>
      <p:sp>
        <p:nvSpPr>
          <p:cNvPr name="TextBox 44" id="44"/>
          <p:cNvSpPr txBox="true"/>
          <p:nvPr/>
        </p:nvSpPr>
        <p:spPr>
          <a:xfrm rot="0">
            <a:off x="1924050" y="4876800"/>
            <a:ext cx="3667125" cy="1000125"/>
          </a:xfrm>
          <a:prstGeom prst="rect">
            <a:avLst/>
          </a:prstGeom>
        </p:spPr>
        <p:txBody>
          <a:bodyPr anchor="t" rtlCol="false" tIns="0" lIns="0" bIns="0" rIns="0">
            <a:spAutoFit/>
          </a:bodyPr>
          <a:lstStyle/>
          <a:p>
            <a:pPr algn="l">
              <a:lnSpc>
                <a:spcPts val="2156"/>
              </a:lnSpc>
            </a:pPr>
            <a:r>
              <a:rPr lang="en-US" sz="1725">
                <a:solidFill>
                  <a:srgbClr val="243A49"/>
                </a:solidFill>
                <a:latin typeface="Noto Sans"/>
                <a:ea typeface="Noto Sans"/>
                <a:cs typeface="Noto Sans"/>
                <a:sym typeface="Noto Sans"/>
              </a:rPr>
              <a:t>Keep the given configuration and compare board-by-board and whole-panel planning. Check the drawing dimensions before starting.</a:t>
            </a:r>
          </a:p>
        </p:txBody>
      </p:sp>
      <p:grpSp>
        <p:nvGrpSpPr>
          <p:cNvPr name="Group 45" id="45"/>
          <p:cNvGrpSpPr/>
          <p:nvPr/>
        </p:nvGrpSpPr>
        <p:grpSpPr>
          <a:xfrm rot="0">
            <a:off x="5867400" y="1819275"/>
            <a:ext cx="5972175" cy="3971925"/>
            <a:chOff x="0" y="0"/>
            <a:chExt cx="7962900" cy="5295900"/>
          </a:xfrm>
        </p:grpSpPr>
        <p:sp>
          <p:nvSpPr>
            <p:cNvPr name="Freeform 46" id="46"/>
            <p:cNvSpPr/>
            <p:nvPr/>
          </p:nvSpPr>
          <p:spPr>
            <a:xfrm flipH="false" flipV="false" rot="0">
              <a:off x="0" y="0"/>
              <a:ext cx="7962900" cy="5295900"/>
            </a:xfrm>
            <a:custGeom>
              <a:avLst/>
              <a:gdLst/>
              <a:ahLst/>
              <a:cxnLst/>
              <a:rect r="r" b="b" t="t" l="l"/>
              <a:pathLst>
                <a:path h="5295900" w="7962900">
                  <a:moveTo>
                    <a:pt x="0" y="0"/>
                  </a:moveTo>
                  <a:lnTo>
                    <a:pt x="7962900" y="0"/>
                  </a:lnTo>
                  <a:lnTo>
                    <a:pt x="7962900" y="5295900"/>
                  </a:lnTo>
                  <a:lnTo>
                    <a:pt x="0" y="5295900"/>
                  </a:lnTo>
                  <a:lnTo>
                    <a:pt x="0" y="0"/>
                  </a:lnTo>
                  <a:close/>
                </a:path>
              </a:pathLst>
            </a:custGeom>
            <a:blipFill>
              <a:blip r:embed="rId4"/>
              <a:stretch>
                <a:fillRect l="5661" t="0" r="5661" b="0"/>
              </a:stretch>
            </a:blip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12192000" cy="6858000"/>
          </a:xfrm>
          <a:prstGeom prst="rect">
            <a:avLst/>
          </a:prstGeom>
          <a:solidFill>
            <a:srgbClr val="FFFFFF"/>
          </a:solidFill>
        </p:spPr>
      </p:sp>
      <p:sp>
        <p:nvSpPr>
          <p:cNvPr name="AutoShape 3" id="3"/>
          <p:cNvSpPr/>
          <p:nvPr/>
        </p:nvSpPr>
        <p:spPr>
          <a:xfrm rot="0">
            <a:off x="0" y="0"/>
            <a:ext cx="12192000" cy="381000"/>
          </a:xfrm>
          <a:prstGeom prst="rect">
            <a:avLst/>
          </a:prstGeom>
          <a:solidFill>
            <a:srgbClr val="0087DC"/>
          </a:solidFill>
        </p:spPr>
      </p:sp>
      <p:grpSp>
        <p:nvGrpSpPr>
          <p:cNvPr name="Group 4" id="4"/>
          <p:cNvGrpSpPr/>
          <p:nvPr/>
        </p:nvGrpSpPr>
        <p:grpSpPr>
          <a:xfrm rot="0">
            <a:off x="208693" y="57150"/>
            <a:ext cx="285750" cy="285750"/>
            <a:chOff x="0" y="0"/>
            <a:chExt cx="381000" cy="381000"/>
          </a:xfrm>
        </p:grpSpPr>
        <p:sp>
          <p:nvSpPr>
            <p:cNvPr name="Freeform 5" id="5"/>
            <p:cNvSpPr/>
            <p:nvPr/>
          </p:nvSpPr>
          <p:spPr>
            <a:xfrm flipH="false" flipV="false" rot="0">
              <a:off x="0" y="0"/>
              <a:ext cx="381000" cy="381000"/>
            </a:xfrm>
            <a:custGeom>
              <a:avLst/>
              <a:gdLst/>
              <a:ahLst/>
              <a:cxnLst/>
              <a:rect r="r" b="b" t="t" l="l"/>
              <a:pathLst>
                <a:path h="381000" w="381000">
                  <a:moveTo>
                    <a:pt x="0" y="0"/>
                  </a:moveTo>
                  <a:lnTo>
                    <a:pt x="381000" y="0"/>
                  </a:lnTo>
                  <a:lnTo>
                    <a:pt x="381000" y="381000"/>
                  </a:lnTo>
                  <a:lnTo>
                    <a:pt x="0" y="381000"/>
                  </a:lnTo>
                  <a:lnTo>
                    <a:pt x="0" y="0"/>
                  </a:lnTo>
                  <a:close/>
                </a:path>
              </a:pathLst>
            </a:custGeom>
            <a:blipFill>
              <a:blip r:embed="rId3"/>
              <a:stretch>
                <a:fillRect l="0" t="0" r="0" b="0"/>
              </a:stretch>
            </a:blipFill>
          </p:spPr>
        </p:sp>
      </p:grpSp>
      <p:grpSp>
        <p:nvGrpSpPr>
          <p:cNvPr name="Group 6" id="6"/>
          <p:cNvGrpSpPr/>
          <p:nvPr/>
        </p:nvGrpSpPr>
        <p:grpSpPr>
          <a:xfrm rot="0">
            <a:off x="266700" y="1666875"/>
            <a:ext cx="1352550" cy="4429125"/>
            <a:chOff x="0" y="0"/>
            <a:chExt cx="1803400" cy="5905500"/>
          </a:xfrm>
        </p:grpSpPr>
        <p:sp>
          <p:nvSpPr>
            <p:cNvPr name="Freeform 7" id="7"/>
            <p:cNvSpPr/>
            <p:nvPr/>
          </p:nvSpPr>
          <p:spPr>
            <a:xfrm flipH="false" flipV="false" rot="0">
              <a:off x="0" y="0"/>
              <a:ext cx="1803400" cy="5905500"/>
            </a:xfrm>
            <a:custGeom>
              <a:avLst/>
              <a:gdLst/>
              <a:ahLst/>
              <a:cxnLst/>
              <a:rect r="r" b="b" t="t" l="l"/>
              <a:pathLst>
                <a:path h="5905500" w="1803400">
                  <a:moveTo>
                    <a:pt x="101600" y="0"/>
                  </a:moveTo>
                  <a:lnTo>
                    <a:pt x="1701800" y="0"/>
                  </a:lnTo>
                  <a:cubicBezTo>
                    <a:pt x="1757934" y="0"/>
                    <a:pt x="1803400" y="45466"/>
                    <a:pt x="1803400" y="101600"/>
                  </a:cubicBezTo>
                  <a:lnTo>
                    <a:pt x="1803400" y="5803900"/>
                  </a:lnTo>
                  <a:cubicBezTo>
                    <a:pt x="1803400" y="5860034"/>
                    <a:pt x="1757934" y="5905500"/>
                    <a:pt x="1701800" y="5905500"/>
                  </a:cubicBezTo>
                  <a:lnTo>
                    <a:pt x="101600" y="5905500"/>
                  </a:lnTo>
                  <a:cubicBezTo>
                    <a:pt x="45466" y="5905500"/>
                    <a:pt x="0" y="5860034"/>
                    <a:pt x="0" y="5803900"/>
                  </a:cubicBezTo>
                  <a:lnTo>
                    <a:pt x="0" y="101600"/>
                  </a:lnTo>
                  <a:cubicBezTo>
                    <a:pt x="0" y="45466"/>
                    <a:pt x="45466" y="0"/>
                    <a:pt x="101600" y="0"/>
                  </a:cubicBezTo>
                  <a:close/>
                </a:path>
              </a:pathLst>
            </a:custGeom>
            <a:solidFill>
              <a:srgbClr val="F2F7FA"/>
            </a:solidFill>
          </p:spPr>
        </p:sp>
      </p:grpSp>
      <p:sp>
        <p:nvSpPr>
          <p:cNvPr name="AutoShape 8" id="8"/>
          <p:cNvSpPr/>
          <p:nvPr/>
        </p:nvSpPr>
        <p:spPr>
          <a:xfrm rot="0">
            <a:off x="561975" y="2495550"/>
            <a:ext cx="19050" cy="581025"/>
          </a:xfrm>
          <a:prstGeom prst="rect">
            <a:avLst/>
          </a:prstGeom>
          <a:solidFill>
            <a:srgbClr val="D9E2E8"/>
          </a:solidFill>
        </p:spPr>
      </p:sp>
      <p:grpSp>
        <p:nvGrpSpPr>
          <p:cNvPr name="Group 9" id="9"/>
          <p:cNvGrpSpPr/>
          <p:nvPr/>
        </p:nvGrpSpPr>
        <p:grpSpPr>
          <a:xfrm rot="0">
            <a:off x="447675" y="2286000"/>
            <a:ext cx="247650" cy="247650"/>
            <a:chOff x="0" y="0"/>
            <a:chExt cx="330200" cy="330200"/>
          </a:xfrm>
        </p:grpSpPr>
        <p:sp>
          <p:nvSpPr>
            <p:cNvPr name="Freeform 10" id="10"/>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9BE514"/>
            </a:solidFill>
          </p:spPr>
        </p:sp>
        <p:sp>
          <p:nvSpPr>
            <p:cNvPr name="Freeform 11" id="11"/>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0000">
                <a:alpha val="0"/>
              </a:srgbClr>
            </a:solidFill>
            <a:ln w="19050" cap="sq">
              <a:solidFill>
                <a:srgbClr val="345C20"/>
              </a:solidFill>
              <a:prstDash val="solid"/>
              <a:miter/>
            </a:ln>
          </p:spPr>
        </p:sp>
        <p:sp>
          <p:nvSpPr>
            <p:cNvPr name="TextBox 12" id="12"/>
            <p:cNvSpPr txBox="true"/>
            <p:nvPr/>
          </p:nvSpPr>
          <p:spPr>
            <a:xfrm>
              <a:off x="0" y="-19050"/>
              <a:ext cx="330200" cy="349250"/>
            </a:xfrm>
            <a:prstGeom prst="rect">
              <a:avLst/>
            </a:prstGeom>
          </p:spPr>
          <p:txBody>
            <a:bodyPr anchor="t" rtlCol="false" tIns="25400" lIns="25400" bIns="25400" rIns="25400"/>
            <a:lstStyle/>
            <a:p>
              <a:pPr algn="ctr">
                <a:lnSpc>
                  <a:spcPts val="1650"/>
                </a:lnSpc>
              </a:pPr>
              <a:r>
                <a:rPr lang="en-US" b="true" sz="1200">
                  <a:solidFill>
                    <a:srgbClr val="1C3713"/>
                  </a:solidFill>
                  <a:latin typeface="Noto Sans Bold"/>
                  <a:ea typeface="Noto Sans Bold"/>
                  <a:cs typeface="Noto Sans Bold"/>
                  <a:sym typeface="Noto Sans Bold"/>
                </a:rPr>
                <a:t>1</a:t>
              </a:r>
            </a:p>
          </p:txBody>
        </p:sp>
      </p:grpSp>
      <p:sp>
        <p:nvSpPr>
          <p:cNvPr name="AutoShape 13" id="13"/>
          <p:cNvSpPr/>
          <p:nvPr/>
        </p:nvSpPr>
        <p:spPr>
          <a:xfrm rot="0">
            <a:off x="561975" y="3219450"/>
            <a:ext cx="19050" cy="581025"/>
          </a:xfrm>
          <a:prstGeom prst="rect">
            <a:avLst/>
          </a:prstGeom>
          <a:solidFill>
            <a:srgbClr val="D9E2E8"/>
          </a:solidFill>
        </p:spPr>
      </p:sp>
      <p:grpSp>
        <p:nvGrpSpPr>
          <p:cNvPr name="Group 14" id="14"/>
          <p:cNvGrpSpPr/>
          <p:nvPr/>
        </p:nvGrpSpPr>
        <p:grpSpPr>
          <a:xfrm rot="0">
            <a:off x="447675" y="3009900"/>
            <a:ext cx="247650" cy="247650"/>
            <a:chOff x="0" y="0"/>
            <a:chExt cx="330200" cy="330200"/>
          </a:xfrm>
        </p:grpSpPr>
        <p:sp>
          <p:nvSpPr>
            <p:cNvPr name="Freeform 15" id="15"/>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16" id="16"/>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2</a:t>
              </a:r>
            </a:p>
          </p:txBody>
        </p:sp>
      </p:grpSp>
      <p:sp>
        <p:nvSpPr>
          <p:cNvPr name="AutoShape 17" id="17"/>
          <p:cNvSpPr/>
          <p:nvPr/>
        </p:nvSpPr>
        <p:spPr>
          <a:xfrm rot="0">
            <a:off x="561975" y="3943350"/>
            <a:ext cx="19050" cy="581025"/>
          </a:xfrm>
          <a:prstGeom prst="rect">
            <a:avLst/>
          </a:prstGeom>
          <a:solidFill>
            <a:srgbClr val="D9E2E8"/>
          </a:solidFill>
        </p:spPr>
      </p:sp>
      <p:grpSp>
        <p:nvGrpSpPr>
          <p:cNvPr name="Group 18" id="18"/>
          <p:cNvGrpSpPr/>
          <p:nvPr/>
        </p:nvGrpSpPr>
        <p:grpSpPr>
          <a:xfrm rot="0">
            <a:off x="447675" y="3733800"/>
            <a:ext cx="247650" cy="247650"/>
            <a:chOff x="0" y="0"/>
            <a:chExt cx="330200" cy="330200"/>
          </a:xfrm>
        </p:grpSpPr>
        <p:sp>
          <p:nvSpPr>
            <p:cNvPr name="Freeform 19" id="19"/>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0" id="20"/>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3</a:t>
              </a:r>
            </a:p>
          </p:txBody>
        </p:sp>
      </p:grpSp>
      <p:sp>
        <p:nvSpPr>
          <p:cNvPr name="AutoShape 21" id="21"/>
          <p:cNvSpPr/>
          <p:nvPr/>
        </p:nvSpPr>
        <p:spPr>
          <a:xfrm rot="0">
            <a:off x="561975" y="4667250"/>
            <a:ext cx="19050" cy="581025"/>
          </a:xfrm>
          <a:prstGeom prst="rect">
            <a:avLst/>
          </a:prstGeom>
          <a:solidFill>
            <a:srgbClr val="D9E2E8"/>
          </a:solidFill>
        </p:spPr>
      </p:sp>
      <p:grpSp>
        <p:nvGrpSpPr>
          <p:cNvPr name="Group 22" id="22"/>
          <p:cNvGrpSpPr/>
          <p:nvPr/>
        </p:nvGrpSpPr>
        <p:grpSpPr>
          <a:xfrm rot="0">
            <a:off x="447675" y="4457700"/>
            <a:ext cx="247650" cy="247650"/>
            <a:chOff x="0" y="0"/>
            <a:chExt cx="330200" cy="330200"/>
          </a:xfrm>
        </p:grpSpPr>
        <p:sp>
          <p:nvSpPr>
            <p:cNvPr name="Freeform 23" id="23"/>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4" id="24"/>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4</a:t>
              </a:r>
            </a:p>
          </p:txBody>
        </p:sp>
      </p:grpSp>
      <p:grpSp>
        <p:nvGrpSpPr>
          <p:cNvPr name="Group 25" id="25"/>
          <p:cNvGrpSpPr/>
          <p:nvPr/>
        </p:nvGrpSpPr>
        <p:grpSpPr>
          <a:xfrm rot="0">
            <a:off x="447675" y="5181600"/>
            <a:ext cx="247650" cy="247650"/>
            <a:chOff x="0" y="0"/>
            <a:chExt cx="330200" cy="330200"/>
          </a:xfrm>
        </p:grpSpPr>
        <p:sp>
          <p:nvSpPr>
            <p:cNvPr name="Freeform 26" id="26"/>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7" id="27"/>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5</a:t>
              </a:r>
            </a:p>
          </p:txBody>
        </p:sp>
      </p:grpSp>
      <p:sp>
        <p:nvSpPr>
          <p:cNvPr name="Freeform 28" id="28"/>
          <p:cNvSpPr/>
          <p:nvPr/>
        </p:nvSpPr>
        <p:spPr>
          <a:xfrm flipH="false" flipV="false" rot="0">
            <a:off x="5667375" y="1625821"/>
            <a:ext cx="6337922" cy="2322292"/>
          </a:xfrm>
          <a:custGeom>
            <a:avLst/>
            <a:gdLst/>
            <a:ahLst/>
            <a:cxnLst/>
            <a:rect r="r" b="b" t="t" l="l"/>
            <a:pathLst>
              <a:path h="2322292" w="6337922">
                <a:moveTo>
                  <a:pt x="0" y="0"/>
                </a:moveTo>
                <a:lnTo>
                  <a:pt x="6337922" y="0"/>
                </a:lnTo>
                <a:lnTo>
                  <a:pt x="6337922" y="2322291"/>
                </a:lnTo>
                <a:lnTo>
                  <a:pt x="0" y="2322291"/>
                </a:lnTo>
                <a:lnTo>
                  <a:pt x="0" y="0"/>
                </a:lnTo>
                <a:close/>
              </a:path>
            </a:pathLst>
          </a:custGeom>
          <a:blipFill>
            <a:blip r:embed="rId4"/>
            <a:stretch>
              <a:fillRect l="0" t="0" r="0" b="0"/>
            </a:stretch>
          </a:blipFill>
        </p:spPr>
      </p:sp>
      <p:sp>
        <p:nvSpPr>
          <p:cNvPr name="Freeform 29" id="29"/>
          <p:cNvSpPr/>
          <p:nvPr/>
        </p:nvSpPr>
        <p:spPr>
          <a:xfrm flipH="false" flipV="false" rot="0">
            <a:off x="5591175" y="4361873"/>
            <a:ext cx="6340707" cy="2068078"/>
          </a:xfrm>
          <a:custGeom>
            <a:avLst/>
            <a:gdLst/>
            <a:ahLst/>
            <a:cxnLst/>
            <a:rect r="r" b="b" t="t" l="l"/>
            <a:pathLst>
              <a:path h="2068078" w="6340707">
                <a:moveTo>
                  <a:pt x="0" y="0"/>
                </a:moveTo>
                <a:lnTo>
                  <a:pt x="6340707" y="0"/>
                </a:lnTo>
                <a:lnTo>
                  <a:pt x="6340707" y="2068079"/>
                </a:lnTo>
                <a:lnTo>
                  <a:pt x="0" y="2068079"/>
                </a:lnTo>
                <a:lnTo>
                  <a:pt x="0" y="0"/>
                </a:lnTo>
                <a:close/>
              </a:path>
            </a:pathLst>
          </a:custGeom>
          <a:blipFill>
            <a:blip r:embed="rId5"/>
            <a:stretch>
              <a:fillRect l="0" t="0" r="0" b="0"/>
            </a:stretch>
          </a:blipFill>
        </p:spPr>
      </p:sp>
      <p:sp>
        <p:nvSpPr>
          <p:cNvPr name="TextBox 30" id="30"/>
          <p:cNvSpPr txBox="true"/>
          <p:nvPr/>
        </p:nvSpPr>
        <p:spPr>
          <a:xfrm rot="0">
            <a:off x="666750" y="85725"/>
            <a:ext cx="6667500" cy="266700"/>
          </a:xfrm>
          <a:prstGeom prst="rect">
            <a:avLst/>
          </a:prstGeom>
        </p:spPr>
        <p:txBody>
          <a:bodyPr anchor="t" rtlCol="false" tIns="0" lIns="0" bIns="0" rIns="0">
            <a:spAutoFit/>
          </a:bodyPr>
          <a:lstStyle/>
          <a:p>
            <a:pPr algn="l">
              <a:lnSpc>
                <a:spcPts val="1875"/>
              </a:lnSpc>
            </a:pPr>
            <a:r>
              <a:rPr lang="en-US" sz="1500">
                <a:solidFill>
                  <a:srgbClr val="FFFFFF"/>
                </a:solidFill>
                <a:latin typeface="Noto Sans"/>
                <a:ea typeface="Noto Sans"/>
                <a:cs typeface="Noto Sans"/>
                <a:sym typeface="Noto Sans"/>
              </a:rPr>
              <a:t>DIATwin MachinePilot Training Kit</a:t>
            </a:r>
          </a:p>
        </p:txBody>
      </p:sp>
      <p:sp>
        <p:nvSpPr>
          <p:cNvPr name="TextBox 31" id="31"/>
          <p:cNvSpPr txBox="true"/>
          <p:nvPr/>
        </p:nvSpPr>
        <p:spPr>
          <a:xfrm rot="0">
            <a:off x="7762875" y="76200"/>
            <a:ext cx="4095750" cy="276225"/>
          </a:xfrm>
          <a:prstGeom prst="rect">
            <a:avLst/>
          </a:prstGeom>
        </p:spPr>
        <p:txBody>
          <a:bodyPr anchor="t" rtlCol="false" tIns="0" lIns="0" bIns="0" rIns="0">
            <a:spAutoFit/>
          </a:bodyPr>
          <a:lstStyle/>
          <a:p>
            <a:pPr algn="r">
              <a:lnSpc>
                <a:spcPts val="1687"/>
              </a:lnSpc>
            </a:pPr>
            <a:r>
              <a:rPr lang="en-US" sz="1350">
                <a:solidFill>
                  <a:srgbClr val="FFFFFF"/>
                </a:solidFill>
                <a:latin typeface="Noto Sans"/>
                <a:ea typeface="Noto Sans"/>
                <a:cs typeface="Noto Sans"/>
                <a:sym typeface="Noto Sans"/>
              </a:rPr>
              <a:t>Scenario 3 | Panel and Specified Configuration</a:t>
            </a:r>
          </a:p>
        </p:txBody>
      </p:sp>
      <p:sp>
        <p:nvSpPr>
          <p:cNvPr name="TextBox 32" id="32"/>
          <p:cNvSpPr txBox="true"/>
          <p:nvPr/>
        </p:nvSpPr>
        <p:spPr>
          <a:xfrm rot="0">
            <a:off x="9715500" y="1047750"/>
            <a:ext cx="2095500" cy="192405"/>
          </a:xfrm>
          <a:prstGeom prst="rect">
            <a:avLst/>
          </a:prstGeom>
        </p:spPr>
        <p:txBody>
          <a:bodyPr anchor="t" rtlCol="false" tIns="0" lIns="0" bIns="0" rIns="0">
            <a:spAutoFit/>
          </a:bodyPr>
          <a:lstStyle/>
          <a:p>
            <a:pPr algn="r" marL="0" indent="0" lvl="0">
              <a:lnSpc>
                <a:spcPts val="1500"/>
              </a:lnSpc>
              <a:spcBef>
                <a:spcPct val="0"/>
              </a:spcBef>
            </a:pPr>
            <a:r>
              <a:rPr lang="en-US" sz="1200" strike="noStrike" u="none">
                <a:solidFill>
                  <a:srgbClr val="587385"/>
                </a:solidFill>
                <a:latin typeface="Noto Sans"/>
                <a:ea typeface="Noto Sans"/>
                <a:cs typeface="Noto Sans"/>
                <a:sym typeface="Noto Sans"/>
              </a:rPr>
              <a:t>Page 2 of 18</a:t>
            </a:r>
          </a:p>
        </p:txBody>
      </p:sp>
      <p:sp>
        <p:nvSpPr>
          <p:cNvPr name="TextBox 33" id="33"/>
          <p:cNvSpPr txBox="true"/>
          <p:nvPr/>
        </p:nvSpPr>
        <p:spPr>
          <a:xfrm rot="0">
            <a:off x="333375" y="6467475"/>
            <a:ext cx="1285875" cy="164306"/>
          </a:xfrm>
          <a:prstGeom prst="rect">
            <a:avLst/>
          </a:prstGeom>
        </p:spPr>
        <p:txBody>
          <a:bodyPr anchor="t" rtlCol="false" tIns="0" lIns="0" bIns="0" rIns="0">
            <a:spAutoFit/>
          </a:bodyPr>
          <a:lstStyle/>
          <a:p>
            <a:pPr algn="l" marL="0" indent="0" lvl="0">
              <a:lnSpc>
                <a:spcPts val="1406"/>
              </a:lnSpc>
              <a:spcBef>
                <a:spcPct val="0"/>
              </a:spcBef>
            </a:pPr>
            <a:r>
              <a:rPr lang="en-US" sz="1125" strike="noStrike" u="none">
                <a:solidFill>
                  <a:srgbClr val="587385"/>
                </a:solidFill>
                <a:latin typeface="Noto Sans"/>
                <a:ea typeface="Noto Sans"/>
                <a:cs typeface="Noto Sans"/>
                <a:sym typeface="Noto Sans"/>
              </a:rPr>
              <a:t>Page 54</a:t>
            </a:r>
          </a:p>
        </p:txBody>
      </p:sp>
      <p:sp>
        <p:nvSpPr>
          <p:cNvPr name="TextBox 34" id="34"/>
          <p:cNvSpPr txBox="true"/>
          <p:nvPr/>
        </p:nvSpPr>
        <p:spPr>
          <a:xfrm rot="0">
            <a:off x="400050" y="1762125"/>
            <a:ext cx="1104900" cy="285750"/>
          </a:xfrm>
          <a:prstGeom prst="rect">
            <a:avLst/>
          </a:prstGeom>
        </p:spPr>
        <p:txBody>
          <a:bodyPr anchor="t" rtlCol="false" tIns="0" lIns="0" bIns="0" rIns="0">
            <a:spAutoFit/>
          </a:bodyPr>
          <a:lstStyle/>
          <a:p>
            <a:pPr algn="l">
              <a:lnSpc>
                <a:spcPts val="1781"/>
              </a:lnSpc>
            </a:pPr>
            <a:r>
              <a:rPr lang="en-US" b="true" sz="1425">
                <a:solidFill>
                  <a:srgbClr val="243A49"/>
                </a:solidFill>
                <a:latin typeface="Noto Sans Bold"/>
                <a:ea typeface="Noto Sans Bold"/>
                <a:cs typeface="Noto Sans Bold"/>
                <a:sym typeface="Noto Sans Bold"/>
              </a:rPr>
              <a:t>Step 1 of 5</a:t>
            </a:r>
          </a:p>
        </p:txBody>
      </p:sp>
      <p:sp>
        <p:nvSpPr>
          <p:cNvPr name="TextBox 35" id="35"/>
          <p:cNvSpPr txBox="true"/>
          <p:nvPr/>
        </p:nvSpPr>
        <p:spPr>
          <a:xfrm rot="0">
            <a:off x="771525" y="2276475"/>
            <a:ext cx="800100" cy="438150"/>
          </a:xfrm>
          <a:prstGeom prst="rect">
            <a:avLst/>
          </a:prstGeom>
        </p:spPr>
        <p:txBody>
          <a:bodyPr anchor="t" rtlCol="false" tIns="0" lIns="0" bIns="0" rIns="0">
            <a:spAutoFit/>
          </a:bodyPr>
          <a:lstStyle/>
          <a:p>
            <a:pPr algn="l">
              <a:lnSpc>
                <a:spcPts val="1687"/>
              </a:lnSpc>
            </a:pPr>
            <a:r>
              <a:rPr lang="en-US" b="true" sz="1350">
                <a:solidFill>
                  <a:srgbClr val="243A49"/>
                </a:solidFill>
                <a:latin typeface="Noto Sans Bold"/>
                <a:ea typeface="Noto Sans Bold"/>
                <a:cs typeface="Noto Sans Bold"/>
                <a:sym typeface="Noto Sans Bold"/>
              </a:rPr>
              <a:t>Prepare</a:t>
            </a:r>
          </a:p>
        </p:txBody>
      </p:sp>
      <p:sp>
        <p:nvSpPr>
          <p:cNvPr name="TextBox 36" id="36"/>
          <p:cNvSpPr txBox="true"/>
          <p:nvPr/>
        </p:nvSpPr>
        <p:spPr>
          <a:xfrm rot="0">
            <a:off x="771525" y="30003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Panel</a:t>
            </a:r>
          </a:p>
        </p:txBody>
      </p:sp>
      <p:sp>
        <p:nvSpPr>
          <p:cNvPr name="TextBox 37" id="37"/>
          <p:cNvSpPr txBox="true"/>
          <p:nvPr/>
        </p:nvSpPr>
        <p:spPr>
          <a:xfrm rot="0">
            <a:off x="771525" y="37242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Fixed
Setup</a:t>
            </a:r>
          </a:p>
        </p:txBody>
      </p:sp>
      <p:sp>
        <p:nvSpPr>
          <p:cNvPr name="TextBox 38" id="38"/>
          <p:cNvSpPr txBox="true"/>
          <p:nvPr/>
        </p:nvSpPr>
        <p:spPr>
          <a:xfrm rot="0">
            <a:off x="771525" y="44481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Mode</a:t>
            </a:r>
          </a:p>
        </p:txBody>
      </p:sp>
      <p:sp>
        <p:nvSpPr>
          <p:cNvPr name="TextBox 39" id="39"/>
          <p:cNvSpPr txBox="true"/>
          <p:nvPr/>
        </p:nvSpPr>
        <p:spPr>
          <a:xfrm rot="0">
            <a:off x="771525" y="51720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Compare</a:t>
            </a:r>
          </a:p>
        </p:txBody>
      </p:sp>
      <p:sp>
        <p:nvSpPr>
          <p:cNvPr name="TextBox 40" id="40"/>
          <p:cNvSpPr txBox="true"/>
          <p:nvPr/>
        </p:nvSpPr>
        <p:spPr>
          <a:xfrm rot="0">
            <a:off x="400050" y="609600"/>
            <a:ext cx="11334750" cy="600075"/>
          </a:xfrm>
          <a:prstGeom prst="rect">
            <a:avLst/>
          </a:prstGeom>
        </p:spPr>
        <p:txBody>
          <a:bodyPr anchor="t" rtlCol="false" tIns="0" lIns="0" bIns="0" rIns="0">
            <a:spAutoFit/>
          </a:bodyPr>
          <a:lstStyle/>
          <a:p>
            <a:pPr algn="l">
              <a:lnSpc>
                <a:spcPts val="3187"/>
              </a:lnSpc>
            </a:pPr>
            <a:r>
              <a:rPr lang="en-US" b="true" sz="2550">
                <a:solidFill>
                  <a:srgbClr val="0087DC"/>
                </a:solidFill>
                <a:latin typeface="Noto Sans Bold"/>
                <a:ea typeface="Noto Sans Bold"/>
                <a:cs typeface="Noto Sans Bold"/>
                <a:sym typeface="Noto Sans Bold"/>
              </a:rPr>
              <a:t>Quick Start: Two Boards, Two Planning Scopes</a:t>
            </a:r>
          </a:p>
        </p:txBody>
      </p:sp>
      <p:sp>
        <p:nvSpPr>
          <p:cNvPr name="TextBox 41" id="41"/>
          <p:cNvSpPr txBox="true"/>
          <p:nvPr/>
        </p:nvSpPr>
        <p:spPr>
          <a:xfrm rot="0">
            <a:off x="1924050" y="1914525"/>
            <a:ext cx="3667125" cy="285750"/>
          </a:xfrm>
          <a:prstGeom prst="rect">
            <a:avLst/>
          </a:prstGeom>
        </p:spPr>
        <p:txBody>
          <a:bodyPr anchor="t" rtlCol="false" tIns="0" lIns="0" bIns="0" rIns="0">
            <a:spAutoFit/>
          </a:bodyPr>
          <a:lstStyle/>
          <a:p>
            <a:pPr algn="l">
              <a:lnSpc>
                <a:spcPts val="2156"/>
              </a:lnSpc>
            </a:pPr>
            <a:r>
              <a:rPr lang="en-US" b="true" sz="1725">
                <a:solidFill>
                  <a:srgbClr val="0087DC"/>
                </a:solidFill>
                <a:latin typeface="Noto Sans Bold"/>
                <a:ea typeface="Noto Sans Bold"/>
                <a:cs typeface="Noto Sans Bold"/>
                <a:sym typeface="Noto Sans Bold"/>
              </a:rPr>
              <a:t>Create and Save</a:t>
            </a:r>
          </a:p>
        </p:txBody>
      </p:sp>
      <p:sp>
        <p:nvSpPr>
          <p:cNvPr name="TextBox 42" id="42"/>
          <p:cNvSpPr txBox="true"/>
          <p:nvPr/>
        </p:nvSpPr>
        <p:spPr>
          <a:xfrm rot="0">
            <a:off x="1924050" y="2266950"/>
            <a:ext cx="3667125" cy="1000125"/>
          </a:xfrm>
          <a:prstGeom prst="rect">
            <a:avLst/>
          </a:prstGeom>
        </p:spPr>
        <p:txBody>
          <a:bodyPr anchor="t" rtlCol="false" tIns="0" lIns="0" bIns="0" rIns="0">
            <a:spAutoFit/>
          </a:bodyPr>
          <a:lstStyle/>
          <a:p>
            <a:pPr algn="l">
              <a:lnSpc>
                <a:spcPts val="2156"/>
              </a:lnSpc>
            </a:pPr>
            <a:r>
              <a:rPr lang="en-US" sz="1725">
                <a:solidFill>
                  <a:srgbClr val="243A49"/>
                </a:solidFill>
                <a:latin typeface="Noto Sans"/>
                <a:ea typeface="Noto Sans"/>
                <a:cs typeface="Noto Sans"/>
                <a:sym typeface="Noto Sans"/>
              </a:rPr>
              <a:t>Use the source board and layout drawing to create two child-board instances.</a:t>
            </a:r>
          </a:p>
        </p:txBody>
      </p:sp>
      <p:sp>
        <p:nvSpPr>
          <p:cNvPr name="TextBox 43" id="43"/>
          <p:cNvSpPr txBox="true"/>
          <p:nvPr/>
        </p:nvSpPr>
        <p:spPr>
          <a:xfrm rot="0">
            <a:off x="1924050" y="3219450"/>
            <a:ext cx="3667125" cy="285750"/>
          </a:xfrm>
          <a:prstGeom prst="rect">
            <a:avLst/>
          </a:prstGeom>
        </p:spPr>
        <p:txBody>
          <a:bodyPr anchor="t" rtlCol="false" tIns="0" lIns="0" bIns="0" rIns="0">
            <a:spAutoFit/>
          </a:bodyPr>
          <a:lstStyle/>
          <a:p>
            <a:pPr algn="l">
              <a:lnSpc>
                <a:spcPts val="2156"/>
              </a:lnSpc>
            </a:pPr>
            <a:r>
              <a:rPr lang="en-US" b="true" sz="1725">
                <a:solidFill>
                  <a:srgbClr val="0087DC"/>
                </a:solidFill>
                <a:latin typeface="Noto Sans Bold"/>
                <a:ea typeface="Noto Sans Bold"/>
                <a:cs typeface="Noto Sans Bold"/>
                <a:sym typeface="Noto Sans Bold"/>
              </a:rPr>
              <a:t>Keep the Specified Configuration</a:t>
            </a:r>
          </a:p>
        </p:txBody>
      </p:sp>
      <p:sp>
        <p:nvSpPr>
          <p:cNvPr name="TextBox 44" id="44"/>
          <p:cNvSpPr txBox="true"/>
          <p:nvPr/>
        </p:nvSpPr>
        <p:spPr>
          <a:xfrm rot="0">
            <a:off x="1924050" y="3571875"/>
            <a:ext cx="3667125" cy="1000125"/>
          </a:xfrm>
          <a:prstGeom prst="rect">
            <a:avLst/>
          </a:prstGeom>
        </p:spPr>
        <p:txBody>
          <a:bodyPr anchor="t" rtlCol="false" tIns="0" lIns="0" bIns="0" rIns="0">
            <a:spAutoFit/>
          </a:bodyPr>
          <a:lstStyle/>
          <a:p>
            <a:pPr algn="l">
              <a:lnSpc>
                <a:spcPts val="2156"/>
              </a:lnSpc>
            </a:pPr>
            <a:r>
              <a:rPr lang="en-US" sz="1725">
                <a:solidFill>
                  <a:srgbClr val="243A49"/>
                </a:solidFill>
                <a:latin typeface="Noto Sans"/>
                <a:ea typeface="Noto Sans"/>
                <a:cs typeface="Noto Sans"/>
                <a:sym typeface="Noto Sans"/>
              </a:rPr>
              <a:t>Check feeders, tools, and slots. Keep the same resource conditions.</a:t>
            </a:r>
          </a:p>
        </p:txBody>
      </p:sp>
      <p:sp>
        <p:nvSpPr>
          <p:cNvPr name="TextBox 45" id="45"/>
          <p:cNvSpPr txBox="true"/>
          <p:nvPr/>
        </p:nvSpPr>
        <p:spPr>
          <a:xfrm rot="0">
            <a:off x="1924050" y="4524375"/>
            <a:ext cx="3667125" cy="285750"/>
          </a:xfrm>
          <a:prstGeom prst="rect">
            <a:avLst/>
          </a:prstGeom>
        </p:spPr>
        <p:txBody>
          <a:bodyPr anchor="t" rtlCol="false" tIns="0" lIns="0" bIns="0" rIns="0">
            <a:spAutoFit/>
          </a:bodyPr>
          <a:lstStyle/>
          <a:p>
            <a:pPr algn="l">
              <a:lnSpc>
                <a:spcPts val="2156"/>
              </a:lnSpc>
            </a:pPr>
            <a:r>
              <a:rPr lang="en-US" b="true" sz="1725">
                <a:solidFill>
                  <a:srgbClr val="0087DC"/>
                </a:solidFill>
                <a:latin typeface="Noto Sans Bold"/>
                <a:ea typeface="Noto Sans Bold"/>
                <a:cs typeface="Noto Sans Bold"/>
                <a:sym typeface="Noto Sans Bold"/>
              </a:rPr>
              <a:t>Compare Processing Scopes</a:t>
            </a:r>
          </a:p>
        </p:txBody>
      </p:sp>
      <p:sp>
        <p:nvSpPr>
          <p:cNvPr name="TextBox 46" id="46"/>
          <p:cNvSpPr txBox="true"/>
          <p:nvPr/>
        </p:nvSpPr>
        <p:spPr>
          <a:xfrm rot="0">
            <a:off x="1924050" y="4876800"/>
            <a:ext cx="3667125" cy="1000125"/>
          </a:xfrm>
          <a:prstGeom prst="rect">
            <a:avLst/>
          </a:prstGeom>
        </p:spPr>
        <p:txBody>
          <a:bodyPr anchor="t" rtlCol="false" tIns="0" lIns="0" bIns="0" rIns="0">
            <a:spAutoFit/>
          </a:bodyPr>
          <a:lstStyle/>
          <a:p>
            <a:pPr algn="l">
              <a:lnSpc>
                <a:spcPts val="2156"/>
              </a:lnSpc>
            </a:pPr>
            <a:r>
              <a:rPr lang="en-US" sz="1725">
                <a:solidFill>
                  <a:srgbClr val="243A49"/>
                </a:solidFill>
                <a:latin typeface="Noto Sans"/>
                <a:ea typeface="Noto Sans"/>
                <a:cs typeface="Noto Sans"/>
                <a:sym typeface="Noto Sans"/>
              </a:rPr>
              <a:t>Check interference and simulate both modes. Compare actual results; do not assume whole-panel planning is faster.</a:t>
            </a:r>
          </a:p>
        </p:txBody>
      </p:sp>
      <p:sp>
        <p:nvSpPr>
          <p:cNvPr name="TextBox 47" id="47"/>
          <p:cNvSpPr txBox="true"/>
          <p:nvPr/>
        </p:nvSpPr>
        <p:spPr>
          <a:xfrm rot="0">
            <a:off x="7491972" y="6540103"/>
            <a:ext cx="3031141" cy="192405"/>
          </a:xfrm>
          <a:prstGeom prst="rect">
            <a:avLst/>
          </a:prstGeom>
        </p:spPr>
        <p:txBody>
          <a:bodyPr anchor="t" rtlCol="false" tIns="0" lIns="0" bIns="0" rIns="0">
            <a:spAutoFit/>
          </a:bodyPr>
          <a:lstStyle/>
          <a:p>
            <a:pPr algn="l">
              <a:lnSpc>
                <a:spcPts val="1500"/>
              </a:lnSpc>
            </a:pPr>
            <a:r>
              <a:rPr lang="en-US" sz="1200">
                <a:solidFill>
                  <a:srgbClr val="587385"/>
                </a:solidFill>
                <a:latin typeface="Noto Sans"/>
                <a:ea typeface="Noto Sans"/>
                <a:cs typeface="Noto Sans"/>
                <a:sym typeface="Noto Sans"/>
              </a:rPr>
              <a:t>Fig. 3-01b Machine setup</a:t>
            </a:r>
          </a:p>
        </p:txBody>
      </p:sp>
      <p:sp>
        <p:nvSpPr>
          <p:cNvPr name="TextBox 48" id="48"/>
          <p:cNvSpPr txBox="true"/>
          <p:nvPr/>
        </p:nvSpPr>
        <p:spPr>
          <a:xfrm rot="0">
            <a:off x="7491972" y="3970020"/>
            <a:ext cx="3031141" cy="192405"/>
          </a:xfrm>
          <a:prstGeom prst="rect">
            <a:avLst/>
          </a:prstGeom>
        </p:spPr>
        <p:txBody>
          <a:bodyPr anchor="t" rtlCol="false" tIns="0" lIns="0" bIns="0" rIns="0">
            <a:spAutoFit/>
          </a:bodyPr>
          <a:lstStyle/>
          <a:p>
            <a:pPr algn="l">
              <a:lnSpc>
                <a:spcPts val="1500"/>
              </a:lnSpc>
            </a:pPr>
            <a:r>
              <a:rPr lang="en-US" sz="1200">
                <a:solidFill>
                  <a:srgbClr val="587385"/>
                </a:solidFill>
                <a:latin typeface="Noto Sans"/>
                <a:ea typeface="Noto Sans"/>
                <a:cs typeface="Noto Sans"/>
                <a:sym typeface="Noto Sans"/>
              </a:rPr>
              <a:t>Fig. 3-01a  Panel-board definition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12192000" cy="6858000"/>
          </a:xfrm>
          <a:prstGeom prst="rect">
            <a:avLst/>
          </a:prstGeom>
          <a:solidFill>
            <a:srgbClr val="FFFFFF"/>
          </a:solidFill>
        </p:spPr>
      </p:sp>
      <p:sp>
        <p:nvSpPr>
          <p:cNvPr name="AutoShape 3" id="3"/>
          <p:cNvSpPr/>
          <p:nvPr/>
        </p:nvSpPr>
        <p:spPr>
          <a:xfrm rot="0">
            <a:off x="0" y="0"/>
            <a:ext cx="12192000" cy="381000"/>
          </a:xfrm>
          <a:prstGeom prst="rect">
            <a:avLst/>
          </a:prstGeom>
          <a:solidFill>
            <a:srgbClr val="0087DC"/>
          </a:solidFill>
        </p:spPr>
      </p:sp>
      <p:grpSp>
        <p:nvGrpSpPr>
          <p:cNvPr name="Group 4" id="4"/>
          <p:cNvGrpSpPr/>
          <p:nvPr/>
        </p:nvGrpSpPr>
        <p:grpSpPr>
          <a:xfrm rot="0">
            <a:off x="208693" y="57150"/>
            <a:ext cx="285750" cy="285750"/>
            <a:chOff x="0" y="0"/>
            <a:chExt cx="381000" cy="381000"/>
          </a:xfrm>
        </p:grpSpPr>
        <p:sp>
          <p:nvSpPr>
            <p:cNvPr name="Freeform 5" id="5"/>
            <p:cNvSpPr/>
            <p:nvPr/>
          </p:nvSpPr>
          <p:spPr>
            <a:xfrm flipH="false" flipV="false" rot="0">
              <a:off x="0" y="0"/>
              <a:ext cx="381000" cy="381000"/>
            </a:xfrm>
            <a:custGeom>
              <a:avLst/>
              <a:gdLst/>
              <a:ahLst/>
              <a:cxnLst/>
              <a:rect r="r" b="b" t="t" l="l"/>
              <a:pathLst>
                <a:path h="381000" w="381000">
                  <a:moveTo>
                    <a:pt x="0" y="0"/>
                  </a:moveTo>
                  <a:lnTo>
                    <a:pt x="381000" y="0"/>
                  </a:lnTo>
                  <a:lnTo>
                    <a:pt x="381000" y="381000"/>
                  </a:lnTo>
                  <a:lnTo>
                    <a:pt x="0" y="381000"/>
                  </a:lnTo>
                  <a:lnTo>
                    <a:pt x="0" y="0"/>
                  </a:lnTo>
                  <a:close/>
                </a:path>
              </a:pathLst>
            </a:custGeom>
            <a:blipFill>
              <a:blip r:embed="rId3"/>
              <a:stretch>
                <a:fillRect l="0" t="0" r="0" b="0"/>
              </a:stretch>
            </a:blipFill>
          </p:spPr>
        </p:sp>
      </p:grpSp>
      <p:grpSp>
        <p:nvGrpSpPr>
          <p:cNvPr name="Group 6" id="6"/>
          <p:cNvGrpSpPr/>
          <p:nvPr/>
        </p:nvGrpSpPr>
        <p:grpSpPr>
          <a:xfrm rot="0">
            <a:off x="266700" y="1666875"/>
            <a:ext cx="1352550" cy="4429125"/>
            <a:chOff x="0" y="0"/>
            <a:chExt cx="1803400" cy="5905500"/>
          </a:xfrm>
        </p:grpSpPr>
        <p:sp>
          <p:nvSpPr>
            <p:cNvPr name="Freeform 7" id="7"/>
            <p:cNvSpPr/>
            <p:nvPr/>
          </p:nvSpPr>
          <p:spPr>
            <a:xfrm flipH="false" flipV="false" rot="0">
              <a:off x="0" y="0"/>
              <a:ext cx="1803400" cy="5905500"/>
            </a:xfrm>
            <a:custGeom>
              <a:avLst/>
              <a:gdLst/>
              <a:ahLst/>
              <a:cxnLst/>
              <a:rect r="r" b="b" t="t" l="l"/>
              <a:pathLst>
                <a:path h="5905500" w="1803400">
                  <a:moveTo>
                    <a:pt x="101600" y="0"/>
                  </a:moveTo>
                  <a:lnTo>
                    <a:pt x="1701800" y="0"/>
                  </a:lnTo>
                  <a:cubicBezTo>
                    <a:pt x="1757934" y="0"/>
                    <a:pt x="1803400" y="45466"/>
                    <a:pt x="1803400" y="101600"/>
                  </a:cubicBezTo>
                  <a:lnTo>
                    <a:pt x="1803400" y="5803900"/>
                  </a:lnTo>
                  <a:cubicBezTo>
                    <a:pt x="1803400" y="5860034"/>
                    <a:pt x="1757934" y="5905500"/>
                    <a:pt x="1701800" y="5905500"/>
                  </a:cubicBezTo>
                  <a:lnTo>
                    <a:pt x="101600" y="5905500"/>
                  </a:lnTo>
                  <a:cubicBezTo>
                    <a:pt x="45466" y="5905500"/>
                    <a:pt x="0" y="5860034"/>
                    <a:pt x="0" y="5803900"/>
                  </a:cubicBezTo>
                  <a:lnTo>
                    <a:pt x="0" y="101600"/>
                  </a:lnTo>
                  <a:cubicBezTo>
                    <a:pt x="0" y="45466"/>
                    <a:pt x="45466" y="0"/>
                    <a:pt x="101600" y="0"/>
                  </a:cubicBezTo>
                  <a:close/>
                </a:path>
              </a:pathLst>
            </a:custGeom>
            <a:solidFill>
              <a:srgbClr val="F2F7FA"/>
            </a:solidFill>
          </p:spPr>
        </p:sp>
      </p:grpSp>
      <p:sp>
        <p:nvSpPr>
          <p:cNvPr name="AutoShape 8" id="8"/>
          <p:cNvSpPr/>
          <p:nvPr/>
        </p:nvSpPr>
        <p:spPr>
          <a:xfrm rot="0">
            <a:off x="561975" y="2495550"/>
            <a:ext cx="19050" cy="581025"/>
          </a:xfrm>
          <a:prstGeom prst="rect">
            <a:avLst/>
          </a:prstGeom>
          <a:solidFill>
            <a:srgbClr val="D9E2E8"/>
          </a:solidFill>
        </p:spPr>
      </p:sp>
      <p:grpSp>
        <p:nvGrpSpPr>
          <p:cNvPr name="Group 9" id="9"/>
          <p:cNvGrpSpPr/>
          <p:nvPr/>
        </p:nvGrpSpPr>
        <p:grpSpPr>
          <a:xfrm rot="0">
            <a:off x="447675" y="2286000"/>
            <a:ext cx="247650" cy="247650"/>
            <a:chOff x="0" y="0"/>
            <a:chExt cx="330200" cy="330200"/>
          </a:xfrm>
        </p:grpSpPr>
        <p:sp>
          <p:nvSpPr>
            <p:cNvPr name="Freeform 10" id="10"/>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1" id="11"/>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1</a:t>
              </a:r>
            </a:p>
          </p:txBody>
        </p:sp>
      </p:grpSp>
      <p:sp>
        <p:nvSpPr>
          <p:cNvPr name="AutoShape 12" id="12"/>
          <p:cNvSpPr/>
          <p:nvPr/>
        </p:nvSpPr>
        <p:spPr>
          <a:xfrm rot="0">
            <a:off x="561975" y="3219450"/>
            <a:ext cx="19050" cy="581025"/>
          </a:xfrm>
          <a:prstGeom prst="rect">
            <a:avLst/>
          </a:prstGeom>
          <a:solidFill>
            <a:srgbClr val="D9E2E8"/>
          </a:solidFill>
        </p:spPr>
      </p:sp>
      <p:grpSp>
        <p:nvGrpSpPr>
          <p:cNvPr name="Group 13" id="13"/>
          <p:cNvGrpSpPr/>
          <p:nvPr/>
        </p:nvGrpSpPr>
        <p:grpSpPr>
          <a:xfrm rot="0">
            <a:off x="447675" y="3009900"/>
            <a:ext cx="247650" cy="247650"/>
            <a:chOff x="0" y="0"/>
            <a:chExt cx="330200" cy="330200"/>
          </a:xfrm>
        </p:grpSpPr>
        <p:sp>
          <p:nvSpPr>
            <p:cNvPr name="Freeform 14" id="14"/>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9BE514"/>
            </a:solidFill>
          </p:spPr>
        </p:sp>
        <p:sp>
          <p:nvSpPr>
            <p:cNvPr name="Freeform 15" id="15"/>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0000">
                <a:alpha val="0"/>
              </a:srgbClr>
            </a:solidFill>
            <a:ln w="19050" cap="sq">
              <a:solidFill>
                <a:srgbClr val="345C20"/>
              </a:solidFill>
              <a:prstDash val="solid"/>
              <a:miter/>
            </a:ln>
          </p:spPr>
        </p:sp>
        <p:sp>
          <p:nvSpPr>
            <p:cNvPr name="TextBox 16" id="16"/>
            <p:cNvSpPr txBox="true"/>
            <p:nvPr/>
          </p:nvSpPr>
          <p:spPr>
            <a:xfrm>
              <a:off x="0" y="-19050"/>
              <a:ext cx="330200" cy="349250"/>
            </a:xfrm>
            <a:prstGeom prst="rect">
              <a:avLst/>
            </a:prstGeom>
          </p:spPr>
          <p:txBody>
            <a:bodyPr anchor="t" rtlCol="false" tIns="25400" lIns="25400" bIns="25400" rIns="25400"/>
            <a:lstStyle/>
            <a:p>
              <a:pPr algn="ctr">
                <a:lnSpc>
                  <a:spcPts val="1650"/>
                </a:lnSpc>
              </a:pPr>
              <a:r>
                <a:rPr lang="en-US" b="true" sz="1200">
                  <a:solidFill>
                    <a:srgbClr val="1C3713"/>
                  </a:solidFill>
                  <a:latin typeface="Noto Sans Bold"/>
                  <a:ea typeface="Noto Sans Bold"/>
                  <a:cs typeface="Noto Sans Bold"/>
                  <a:sym typeface="Noto Sans Bold"/>
                </a:rPr>
                <a:t>2</a:t>
              </a:r>
            </a:p>
          </p:txBody>
        </p:sp>
      </p:grpSp>
      <p:sp>
        <p:nvSpPr>
          <p:cNvPr name="AutoShape 17" id="17"/>
          <p:cNvSpPr/>
          <p:nvPr/>
        </p:nvSpPr>
        <p:spPr>
          <a:xfrm rot="0">
            <a:off x="561975" y="3943350"/>
            <a:ext cx="19050" cy="581025"/>
          </a:xfrm>
          <a:prstGeom prst="rect">
            <a:avLst/>
          </a:prstGeom>
          <a:solidFill>
            <a:srgbClr val="D9E2E8"/>
          </a:solidFill>
        </p:spPr>
      </p:sp>
      <p:grpSp>
        <p:nvGrpSpPr>
          <p:cNvPr name="Group 18" id="18"/>
          <p:cNvGrpSpPr/>
          <p:nvPr/>
        </p:nvGrpSpPr>
        <p:grpSpPr>
          <a:xfrm rot="0">
            <a:off x="447675" y="3733800"/>
            <a:ext cx="247650" cy="247650"/>
            <a:chOff x="0" y="0"/>
            <a:chExt cx="330200" cy="330200"/>
          </a:xfrm>
        </p:grpSpPr>
        <p:sp>
          <p:nvSpPr>
            <p:cNvPr name="Freeform 19" id="19"/>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0" id="20"/>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3</a:t>
              </a:r>
            </a:p>
          </p:txBody>
        </p:sp>
      </p:grpSp>
      <p:sp>
        <p:nvSpPr>
          <p:cNvPr name="AutoShape 21" id="21"/>
          <p:cNvSpPr/>
          <p:nvPr/>
        </p:nvSpPr>
        <p:spPr>
          <a:xfrm rot="0">
            <a:off x="561975" y="4667250"/>
            <a:ext cx="19050" cy="581025"/>
          </a:xfrm>
          <a:prstGeom prst="rect">
            <a:avLst/>
          </a:prstGeom>
          <a:solidFill>
            <a:srgbClr val="D9E2E8"/>
          </a:solidFill>
        </p:spPr>
      </p:sp>
      <p:grpSp>
        <p:nvGrpSpPr>
          <p:cNvPr name="Group 22" id="22"/>
          <p:cNvGrpSpPr/>
          <p:nvPr/>
        </p:nvGrpSpPr>
        <p:grpSpPr>
          <a:xfrm rot="0">
            <a:off x="447675" y="4457700"/>
            <a:ext cx="247650" cy="247650"/>
            <a:chOff x="0" y="0"/>
            <a:chExt cx="330200" cy="330200"/>
          </a:xfrm>
        </p:grpSpPr>
        <p:sp>
          <p:nvSpPr>
            <p:cNvPr name="Freeform 23" id="23"/>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4" id="24"/>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4</a:t>
              </a:r>
            </a:p>
          </p:txBody>
        </p:sp>
      </p:grpSp>
      <p:grpSp>
        <p:nvGrpSpPr>
          <p:cNvPr name="Group 25" id="25"/>
          <p:cNvGrpSpPr/>
          <p:nvPr/>
        </p:nvGrpSpPr>
        <p:grpSpPr>
          <a:xfrm rot="0">
            <a:off x="447675" y="5181600"/>
            <a:ext cx="247650" cy="247650"/>
            <a:chOff x="0" y="0"/>
            <a:chExt cx="330200" cy="330200"/>
          </a:xfrm>
        </p:grpSpPr>
        <p:sp>
          <p:nvSpPr>
            <p:cNvPr name="Freeform 26" id="26"/>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7" id="27"/>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5</a:t>
              </a:r>
            </a:p>
          </p:txBody>
        </p:sp>
      </p:grpSp>
      <p:sp>
        <p:nvSpPr>
          <p:cNvPr name="Freeform 28" id="28"/>
          <p:cNvSpPr/>
          <p:nvPr/>
        </p:nvSpPr>
        <p:spPr>
          <a:xfrm flipH="false" flipV="false" rot="0">
            <a:off x="5401077" y="1464895"/>
            <a:ext cx="3427263" cy="1321167"/>
          </a:xfrm>
          <a:custGeom>
            <a:avLst/>
            <a:gdLst/>
            <a:ahLst/>
            <a:cxnLst/>
            <a:rect r="r" b="b" t="t" l="l"/>
            <a:pathLst>
              <a:path h="1321167" w="3427263">
                <a:moveTo>
                  <a:pt x="0" y="0"/>
                </a:moveTo>
                <a:lnTo>
                  <a:pt x="3427263" y="0"/>
                </a:lnTo>
                <a:lnTo>
                  <a:pt x="3427263" y="1321168"/>
                </a:lnTo>
                <a:lnTo>
                  <a:pt x="0" y="1321168"/>
                </a:lnTo>
                <a:lnTo>
                  <a:pt x="0" y="0"/>
                </a:lnTo>
                <a:close/>
              </a:path>
            </a:pathLst>
          </a:custGeom>
          <a:blipFill>
            <a:blip r:embed="rId4"/>
            <a:stretch>
              <a:fillRect l="0" t="0" r="0" b="0"/>
            </a:stretch>
          </a:blipFill>
        </p:spPr>
      </p:sp>
      <p:sp>
        <p:nvSpPr>
          <p:cNvPr name="Freeform 29" id="29"/>
          <p:cNvSpPr/>
          <p:nvPr/>
        </p:nvSpPr>
        <p:spPr>
          <a:xfrm flipH="false" flipV="false" rot="0">
            <a:off x="9573048" y="1449944"/>
            <a:ext cx="1967251" cy="1377076"/>
          </a:xfrm>
          <a:custGeom>
            <a:avLst/>
            <a:gdLst/>
            <a:ahLst/>
            <a:cxnLst/>
            <a:rect r="r" b="b" t="t" l="l"/>
            <a:pathLst>
              <a:path h="1377076" w="1967251">
                <a:moveTo>
                  <a:pt x="0" y="0"/>
                </a:moveTo>
                <a:lnTo>
                  <a:pt x="1967251" y="0"/>
                </a:lnTo>
                <a:lnTo>
                  <a:pt x="1967251" y="1377076"/>
                </a:lnTo>
                <a:lnTo>
                  <a:pt x="0" y="1377076"/>
                </a:lnTo>
                <a:lnTo>
                  <a:pt x="0" y="0"/>
                </a:lnTo>
                <a:close/>
              </a:path>
            </a:pathLst>
          </a:custGeom>
          <a:blipFill>
            <a:blip r:embed="rId5"/>
            <a:stretch>
              <a:fillRect l="0" t="0" r="0" b="0"/>
            </a:stretch>
          </a:blipFill>
        </p:spPr>
      </p:sp>
      <p:sp>
        <p:nvSpPr>
          <p:cNvPr name="Freeform 30" id="30"/>
          <p:cNvSpPr/>
          <p:nvPr/>
        </p:nvSpPr>
        <p:spPr>
          <a:xfrm flipH="false" flipV="false" rot="0">
            <a:off x="5347952" y="3983865"/>
            <a:ext cx="2427929" cy="2050072"/>
          </a:xfrm>
          <a:custGeom>
            <a:avLst/>
            <a:gdLst/>
            <a:ahLst/>
            <a:cxnLst/>
            <a:rect r="r" b="b" t="t" l="l"/>
            <a:pathLst>
              <a:path h="2050072" w="2427929">
                <a:moveTo>
                  <a:pt x="0" y="0"/>
                </a:moveTo>
                <a:lnTo>
                  <a:pt x="2427929" y="0"/>
                </a:lnTo>
                <a:lnTo>
                  <a:pt x="2427929" y="2050072"/>
                </a:lnTo>
                <a:lnTo>
                  <a:pt x="0" y="2050072"/>
                </a:lnTo>
                <a:lnTo>
                  <a:pt x="0" y="0"/>
                </a:lnTo>
                <a:close/>
              </a:path>
            </a:pathLst>
          </a:custGeom>
          <a:blipFill>
            <a:blip r:embed="rId6"/>
            <a:stretch>
              <a:fillRect l="0" t="0" r="0" b="0"/>
            </a:stretch>
          </a:blipFill>
        </p:spPr>
      </p:sp>
      <p:sp>
        <p:nvSpPr>
          <p:cNvPr name="Freeform 31" id="31"/>
          <p:cNvSpPr/>
          <p:nvPr/>
        </p:nvSpPr>
        <p:spPr>
          <a:xfrm flipH="false" flipV="false" rot="0">
            <a:off x="8285013" y="3682669"/>
            <a:ext cx="3829110" cy="2550187"/>
          </a:xfrm>
          <a:custGeom>
            <a:avLst/>
            <a:gdLst/>
            <a:ahLst/>
            <a:cxnLst/>
            <a:rect r="r" b="b" t="t" l="l"/>
            <a:pathLst>
              <a:path h="2550187" w="3829110">
                <a:moveTo>
                  <a:pt x="0" y="0"/>
                </a:moveTo>
                <a:lnTo>
                  <a:pt x="3829110" y="0"/>
                </a:lnTo>
                <a:lnTo>
                  <a:pt x="3829110" y="2550187"/>
                </a:lnTo>
                <a:lnTo>
                  <a:pt x="0" y="2550187"/>
                </a:lnTo>
                <a:lnTo>
                  <a:pt x="0" y="0"/>
                </a:lnTo>
                <a:close/>
              </a:path>
            </a:pathLst>
          </a:custGeom>
          <a:blipFill>
            <a:blip r:embed="rId7"/>
            <a:stretch>
              <a:fillRect l="0" t="0" r="0" b="0"/>
            </a:stretch>
          </a:blipFill>
        </p:spPr>
      </p:sp>
      <p:sp>
        <p:nvSpPr>
          <p:cNvPr name="TextBox 32" id="32"/>
          <p:cNvSpPr txBox="true"/>
          <p:nvPr/>
        </p:nvSpPr>
        <p:spPr>
          <a:xfrm rot="0">
            <a:off x="666750" y="85725"/>
            <a:ext cx="6667500" cy="266700"/>
          </a:xfrm>
          <a:prstGeom prst="rect">
            <a:avLst/>
          </a:prstGeom>
        </p:spPr>
        <p:txBody>
          <a:bodyPr anchor="t" rtlCol="false" tIns="0" lIns="0" bIns="0" rIns="0">
            <a:spAutoFit/>
          </a:bodyPr>
          <a:lstStyle/>
          <a:p>
            <a:pPr algn="l">
              <a:lnSpc>
                <a:spcPts val="1875"/>
              </a:lnSpc>
            </a:pPr>
            <a:r>
              <a:rPr lang="en-US" sz="1500">
                <a:solidFill>
                  <a:srgbClr val="FFFFFF"/>
                </a:solidFill>
                <a:latin typeface="Noto Sans"/>
                <a:ea typeface="Noto Sans"/>
                <a:cs typeface="Noto Sans"/>
                <a:sym typeface="Noto Sans"/>
              </a:rPr>
              <a:t>DIATwin MachinePilot Training Kit</a:t>
            </a:r>
          </a:p>
        </p:txBody>
      </p:sp>
      <p:sp>
        <p:nvSpPr>
          <p:cNvPr name="TextBox 33" id="33"/>
          <p:cNvSpPr txBox="true"/>
          <p:nvPr/>
        </p:nvSpPr>
        <p:spPr>
          <a:xfrm rot="0">
            <a:off x="7762875" y="76200"/>
            <a:ext cx="4095750" cy="276225"/>
          </a:xfrm>
          <a:prstGeom prst="rect">
            <a:avLst/>
          </a:prstGeom>
        </p:spPr>
        <p:txBody>
          <a:bodyPr anchor="t" rtlCol="false" tIns="0" lIns="0" bIns="0" rIns="0">
            <a:spAutoFit/>
          </a:bodyPr>
          <a:lstStyle/>
          <a:p>
            <a:pPr algn="r">
              <a:lnSpc>
                <a:spcPts val="1687"/>
              </a:lnSpc>
            </a:pPr>
            <a:r>
              <a:rPr lang="en-US" sz="1350">
                <a:solidFill>
                  <a:srgbClr val="FFFFFF"/>
                </a:solidFill>
                <a:latin typeface="Noto Sans"/>
                <a:ea typeface="Noto Sans"/>
                <a:cs typeface="Noto Sans"/>
                <a:sym typeface="Noto Sans"/>
              </a:rPr>
              <a:t>Scenario 3 | Panel and Specified Configuration</a:t>
            </a:r>
          </a:p>
        </p:txBody>
      </p:sp>
      <p:sp>
        <p:nvSpPr>
          <p:cNvPr name="TextBox 34" id="34"/>
          <p:cNvSpPr txBox="true"/>
          <p:nvPr/>
        </p:nvSpPr>
        <p:spPr>
          <a:xfrm rot="0">
            <a:off x="9715500" y="1047750"/>
            <a:ext cx="2095500" cy="192405"/>
          </a:xfrm>
          <a:prstGeom prst="rect">
            <a:avLst/>
          </a:prstGeom>
        </p:spPr>
        <p:txBody>
          <a:bodyPr anchor="t" rtlCol="false" tIns="0" lIns="0" bIns="0" rIns="0">
            <a:spAutoFit/>
          </a:bodyPr>
          <a:lstStyle/>
          <a:p>
            <a:pPr algn="r" marL="0" indent="0" lvl="0">
              <a:lnSpc>
                <a:spcPts val="1500"/>
              </a:lnSpc>
              <a:spcBef>
                <a:spcPct val="0"/>
              </a:spcBef>
            </a:pPr>
            <a:r>
              <a:rPr lang="en-US" sz="1200" strike="noStrike" u="none">
                <a:solidFill>
                  <a:srgbClr val="587385"/>
                </a:solidFill>
                <a:latin typeface="Noto Sans"/>
                <a:ea typeface="Noto Sans"/>
                <a:cs typeface="Noto Sans"/>
                <a:sym typeface="Noto Sans"/>
              </a:rPr>
              <a:t>Page 3 of 18</a:t>
            </a:r>
          </a:p>
        </p:txBody>
      </p:sp>
      <p:sp>
        <p:nvSpPr>
          <p:cNvPr name="TextBox 35" id="35"/>
          <p:cNvSpPr txBox="true"/>
          <p:nvPr/>
        </p:nvSpPr>
        <p:spPr>
          <a:xfrm rot="0">
            <a:off x="333375" y="6467475"/>
            <a:ext cx="1285875" cy="164306"/>
          </a:xfrm>
          <a:prstGeom prst="rect">
            <a:avLst/>
          </a:prstGeom>
        </p:spPr>
        <p:txBody>
          <a:bodyPr anchor="t" rtlCol="false" tIns="0" lIns="0" bIns="0" rIns="0">
            <a:spAutoFit/>
          </a:bodyPr>
          <a:lstStyle/>
          <a:p>
            <a:pPr algn="l" marL="0" indent="0" lvl="0">
              <a:lnSpc>
                <a:spcPts val="1406"/>
              </a:lnSpc>
              <a:spcBef>
                <a:spcPct val="0"/>
              </a:spcBef>
            </a:pPr>
            <a:r>
              <a:rPr lang="en-US" sz="1125" strike="noStrike" u="none">
                <a:solidFill>
                  <a:srgbClr val="587385"/>
                </a:solidFill>
                <a:latin typeface="Noto Sans"/>
                <a:ea typeface="Noto Sans"/>
                <a:cs typeface="Noto Sans"/>
                <a:sym typeface="Noto Sans"/>
              </a:rPr>
              <a:t>Page 55</a:t>
            </a:r>
          </a:p>
        </p:txBody>
      </p:sp>
      <p:sp>
        <p:nvSpPr>
          <p:cNvPr name="TextBox 36" id="36"/>
          <p:cNvSpPr txBox="true"/>
          <p:nvPr/>
        </p:nvSpPr>
        <p:spPr>
          <a:xfrm rot="0">
            <a:off x="400050" y="1762125"/>
            <a:ext cx="1104900" cy="285750"/>
          </a:xfrm>
          <a:prstGeom prst="rect">
            <a:avLst/>
          </a:prstGeom>
        </p:spPr>
        <p:txBody>
          <a:bodyPr anchor="t" rtlCol="false" tIns="0" lIns="0" bIns="0" rIns="0">
            <a:spAutoFit/>
          </a:bodyPr>
          <a:lstStyle/>
          <a:p>
            <a:pPr algn="l">
              <a:lnSpc>
                <a:spcPts val="1781"/>
              </a:lnSpc>
            </a:pPr>
            <a:r>
              <a:rPr lang="en-US" b="true" sz="1425">
                <a:solidFill>
                  <a:srgbClr val="243A49"/>
                </a:solidFill>
                <a:latin typeface="Noto Sans Bold"/>
                <a:ea typeface="Noto Sans Bold"/>
                <a:cs typeface="Noto Sans Bold"/>
                <a:sym typeface="Noto Sans Bold"/>
              </a:rPr>
              <a:t>Step 2 of 5</a:t>
            </a:r>
          </a:p>
        </p:txBody>
      </p:sp>
      <p:sp>
        <p:nvSpPr>
          <p:cNvPr name="TextBox 37" id="37"/>
          <p:cNvSpPr txBox="true"/>
          <p:nvPr/>
        </p:nvSpPr>
        <p:spPr>
          <a:xfrm rot="0">
            <a:off x="771525" y="22764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Prepare</a:t>
            </a:r>
          </a:p>
        </p:txBody>
      </p:sp>
      <p:sp>
        <p:nvSpPr>
          <p:cNvPr name="TextBox 38" id="38"/>
          <p:cNvSpPr txBox="true"/>
          <p:nvPr/>
        </p:nvSpPr>
        <p:spPr>
          <a:xfrm rot="0">
            <a:off x="771525" y="3000375"/>
            <a:ext cx="800100" cy="438150"/>
          </a:xfrm>
          <a:prstGeom prst="rect">
            <a:avLst/>
          </a:prstGeom>
        </p:spPr>
        <p:txBody>
          <a:bodyPr anchor="t" rtlCol="false" tIns="0" lIns="0" bIns="0" rIns="0">
            <a:spAutoFit/>
          </a:bodyPr>
          <a:lstStyle/>
          <a:p>
            <a:pPr algn="l">
              <a:lnSpc>
                <a:spcPts val="1687"/>
              </a:lnSpc>
            </a:pPr>
            <a:r>
              <a:rPr lang="en-US" b="true" sz="1350">
                <a:solidFill>
                  <a:srgbClr val="243A49"/>
                </a:solidFill>
                <a:latin typeface="Noto Sans Bold"/>
                <a:ea typeface="Noto Sans Bold"/>
                <a:cs typeface="Noto Sans Bold"/>
                <a:sym typeface="Noto Sans Bold"/>
              </a:rPr>
              <a:t>Panel</a:t>
            </a:r>
          </a:p>
        </p:txBody>
      </p:sp>
      <p:sp>
        <p:nvSpPr>
          <p:cNvPr name="TextBox 39" id="39"/>
          <p:cNvSpPr txBox="true"/>
          <p:nvPr/>
        </p:nvSpPr>
        <p:spPr>
          <a:xfrm rot="0">
            <a:off x="771525" y="37242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Fixed
Setup</a:t>
            </a:r>
          </a:p>
        </p:txBody>
      </p:sp>
      <p:sp>
        <p:nvSpPr>
          <p:cNvPr name="TextBox 40" id="40"/>
          <p:cNvSpPr txBox="true"/>
          <p:nvPr/>
        </p:nvSpPr>
        <p:spPr>
          <a:xfrm rot="0">
            <a:off x="771525" y="44481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Mode</a:t>
            </a:r>
          </a:p>
        </p:txBody>
      </p:sp>
      <p:sp>
        <p:nvSpPr>
          <p:cNvPr name="TextBox 41" id="41"/>
          <p:cNvSpPr txBox="true"/>
          <p:nvPr/>
        </p:nvSpPr>
        <p:spPr>
          <a:xfrm rot="0">
            <a:off x="771525" y="51720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Compare</a:t>
            </a:r>
          </a:p>
        </p:txBody>
      </p:sp>
      <p:sp>
        <p:nvSpPr>
          <p:cNvPr name="TextBox 42" id="42"/>
          <p:cNvSpPr txBox="true"/>
          <p:nvPr/>
        </p:nvSpPr>
        <p:spPr>
          <a:xfrm rot="0">
            <a:off x="400050" y="609600"/>
            <a:ext cx="11334750" cy="600075"/>
          </a:xfrm>
          <a:prstGeom prst="rect">
            <a:avLst/>
          </a:prstGeom>
        </p:spPr>
        <p:txBody>
          <a:bodyPr anchor="t" rtlCol="false" tIns="0" lIns="0" bIns="0" rIns="0">
            <a:spAutoFit/>
          </a:bodyPr>
          <a:lstStyle/>
          <a:p>
            <a:pPr algn="l">
              <a:lnSpc>
                <a:spcPts val="3187"/>
              </a:lnSpc>
            </a:pPr>
            <a:r>
              <a:rPr lang="en-US" b="true" sz="2550">
                <a:solidFill>
                  <a:srgbClr val="0087DC"/>
                </a:solidFill>
                <a:latin typeface="Noto Sans Bold"/>
                <a:ea typeface="Noto Sans Bold"/>
                <a:cs typeface="Noto Sans Bold"/>
                <a:sym typeface="Noto Sans Bold"/>
              </a:rPr>
              <a:t>Create a Panel</a:t>
            </a:r>
          </a:p>
        </p:txBody>
      </p:sp>
      <p:sp>
        <p:nvSpPr>
          <p:cNvPr name="TextBox 43" id="43"/>
          <p:cNvSpPr txBox="true"/>
          <p:nvPr/>
        </p:nvSpPr>
        <p:spPr>
          <a:xfrm rot="0">
            <a:off x="1924050" y="1952625"/>
            <a:ext cx="3371850" cy="228600"/>
          </a:xfrm>
          <a:prstGeom prst="rect">
            <a:avLst/>
          </a:prstGeom>
        </p:spPr>
        <p:txBody>
          <a:bodyPr anchor="t" rtlCol="false" tIns="0" lIns="0" bIns="0" rIns="0">
            <a:spAutoFit/>
          </a:bodyPr>
          <a:lstStyle/>
          <a:p>
            <a:pPr algn="l">
              <a:lnSpc>
                <a:spcPts val="1889"/>
              </a:lnSpc>
            </a:pPr>
            <a:r>
              <a:rPr lang="en-US" b="true" sz="1350">
                <a:solidFill>
                  <a:srgbClr val="0087DC"/>
                </a:solidFill>
                <a:latin typeface="Noto Sans Bold"/>
                <a:ea typeface="Noto Sans Bold"/>
                <a:cs typeface="Noto Sans Bold"/>
                <a:sym typeface="Noto Sans Bold"/>
              </a:rPr>
              <a:t>01</a:t>
            </a:r>
          </a:p>
        </p:txBody>
      </p:sp>
      <p:sp>
        <p:nvSpPr>
          <p:cNvPr name="TextBox 44" id="44"/>
          <p:cNvSpPr txBox="true"/>
          <p:nvPr/>
        </p:nvSpPr>
        <p:spPr>
          <a:xfrm rot="0">
            <a:off x="1924050" y="2209800"/>
            <a:ext cx="3371850" cy="610457"/>
          </a:xfrm>
          <a:prstGeom prst="rect">
            <a:avLst/>
          </a:prstGeom>
        </p:spPr>
        <p:txBody>
          <a:bodyPr anchor="t" rtlCol="false" tIns="0" lIns="0" bIns="0" rIns="0">
            <a:spAutoFit/>
          </a:bodyPr>
          <a:lstStyle/>
          <a:p>
            <a:pPr algn="l">
              <a:lnSpc>
                <a:spcPts val="2328"/>
              </a:lnSpc>
            </a:pPr>
            <a:r>
              <a:rPr lang="en-US" sz="1725">
                <a:solidFill>
                  <a:srgbClr val="243A49"/>
                </a:solidFill>
                <a:latin typeface="Noto Sans"/>
                <a:ea typeface="Noto Sans"/>
                <a:cs typeface="Noto Sans"/>
                <a:sym typeface="Noto Sans"/>
              </a:rPr>
              <a:t>Product → New Panel. Name it; click OK.</a:t>
            </a:r>
          </a:p>
        </p:txBody>
      </p:sp>
      <p:sp>
        <p:nvSpPr>
          <p:cNvPr name="TextBox 45" id="45"/>
          <p:cNvSpPr txBox="true"/>
          <p:nvPr/>
        </p:nvSpPr>
        <p:spPr>
          <a:xfrm rot="0">
            <a:off x="1924050" y="2963132"/>
            <a:ext cx="3371850" cy="228600"/>
          </a:xfrm>
          <a:prstGeom prst="rect">
            <a:avLst/>
          </a:prstGeom>
        </p:spPr>
        <p:txBody>
          <a:bodyPr anchor="t" rtlCol="false" tIns="0" lIns="0" bIns="0" rIns="0">
            <a:spAutoFit/>
          </a:bodyPr>
          <a:lstStyle/>
          <a:p>
            <a:pPr algn="l">
              <a:lnSpc>
                <a:spcPts val="1889"/>
              </a:lnSpc>
            </a:pPr>
            <a:r>
              <a:rPr lang="en-US" b="true" sz="1350">
                <a:solidFill>
                  <a:srgbClr val="0087DC"/>
                </a:solidFill>
                <a:latin typeface="Noto Sans Bold"/>
                <a:ea typeface="Noto Sans Bold"/>
                <a:cs typeface="Noto Sans Bold"/>
                <a:sym typeface="Noto Sans Bold"/>
              </a:rPr>
              <a:t>02</a:t>
            </a:r>
          </a:p>
        </p:txBody>
      </p:sp>
      <p:sp>
        <p:nvSpPr>
          <p:cNvPr name="TextBox 46" id="46"/>
          <p:cNvSpPr txBox="true"/>
          <p:nvPr/>
        </p:nvSpPr>
        <p:spPr>
          <a:xfrm rot="0">
            <a:off x="1924050" y="3220307"/>
            <a:ext cx="3371850" cy="906208"/>
          </a:xfrm>
          <a:prstGeom prst="rect">
            <a:avLst/>
          </a:prstGeom>
        </p:spPr>
        <p:txBody>
          <a:bodyPr anchor="t" rtlCol="false" tIns="0" lIns="0" bIns="0" rIns="0">
            <a:spAutoFit/>
          </a:bodyPr>
          <a:lstStyle/>
          <a:p>
            <a:pPr algn="l">
              <a:lnSpc>
                <a:spcPts val="2328"/>
              </a:lnSpc>
            </a:pPr>
            <a:r>
              <a:rPr lang="en-US" sz="1725">
                <a:solidFill>
                  <a:srgbClr val="243A49"/>
                </a:solidFill>
                <a:latin typeface="Noto Sans"/>
                <a:ea typeface="Noto Sans"/>
                <a:cs typeface="Noto Sans"/>
                <a:sym typeface="Noto Sans"/>
              </a:rPr>
              <a:t>Right-click the panel root → Import Board. Select Product Catalog, choose Demo_Single_Board, and click OK.</a:t>
            </a:r>
          </a:p>
        </p:txBody>
      </p:sp>
      <p:sp>
        <p:nvSpPr>
          <p:cNvPr name="TextBox 47" id="47"/>
          <p:cNvSpPr txBox="true"/>
          <p:nvPr/>
        </p:nvSpPr>
        <p:spPr>
          <a:xfrm rot="0">
            <a:off x="9391248" y="2908935"/>
            <a:ext cx="2330852" cy="192405"/>
          </a:xfrm>
          <a:prstGeom prst="rect">
            <a:avLst/>
          </a:prstGeom>
        </p:spPr>
        <p:txBody>
          <a:bodyPr anchor="t" rtlCol="false" tIns="0" lIns="0" bIns="0" rIns="0">
            <a:spAutoFit/>
          </a:bodyPr>
          <a:lstStyle/>
          <a:p>
            <a:pPr algn="l">
              <a:lnSpc>
                <a:spcPts val="1500"/>
              </a:lnSpc>
            </a:pPr>
            <a:r>
              <a:rPr lang="en-US" sz="1200">
                <a:solidFill>
                  <a:srgbClr val="587385"/>
                </a:solidFill>
                <a:latin typeface="Noto Sans"/>
                <a:ea typeface="Noto Sans"/>
                <a:cs typeface="Noto Sans"/>
                <a:sym typeface="Noto Sans"/>
              </a:rPr>
              <a:t>Fig. </a:t>
            </a:r>
            <a:r>
              <a:rPr lang="en-US" sz="1200">
                <a:solidFill>
                  <a:srgbClr val="587385"/>
                </a:solidFill>
                <a:latin typeface="Noto Sans"/>
                <a:ea typeface="Noto Sans"/>
                <a:cs typeface="Noto Sans"/>
                <a:sym typeface="Noto Sans"/>
              </a:rPr>
              <a:t>3-02b Panel name</a:t>
            </a:r>
          </a:p>
        </p:txBody>
      </p:sp>
      <p:sp>
        <p:nvSpPr>
          <p:cNvPr name="TextBox 48" id="48"/>
          <p:cNvSpPr txBox="true"/>
          <p:nvPr/>
        </p:nvSpPr>
        <p:spPr>
          <a:xfrm rot="0">
            <a:off x="7545254" y="6476598"/>
            <a:ext cx="1847894" cy="192405"/>
          </a:xfrm>
          <a:prstGeom prst="rect">
            <a:avLst/>
          </a:prstGeom>
        </p:spPr>
        <p:txBody>
          <a:bodyPr anchor="t" rtlCol="false" tIns="0" lIns="0" bIns="0" rIns="0">
            <a:spAutoFit/>
          </a:bodyPr>
          <a:lstStyle/>
          <a:p>
            <a:pPr algn="l">
              <a:lnSpc>
                <a:spcPts val="1500"/>
              </a:lnSpc>
            </a:pPr>
            <a:r>
              <a:rPr lang="en-US" sz="1200">
                <a:solidFill>
                  <a:srgbClr val="587385"/>
                </a:solidFill>
                <a:latin typeface="Noto Sans"/>
                <a:ea typeface="Noto Sans"/>
                <a:cs typeface="Noto Sans"/>
                <a:sym typeface="Noto Sans"/>
              </a:rPr>
              <a:t>Fig. </a:t>
            </a:r>
            <a:r>
              <a:rPr lang="en-US" sz="1200">
                <a:solidFill>
                  <a:srgbClr val="587385"/>
                </a:solidFill>
                <a:latin typeface="Noto Sans"/>
                <a:ea typeface="Noto Sans"/>
                <a:cs typeface="Noto Sans"/>
                <a:sym typeface="Noto Sans"/>
              </a:rPr>
              <a:t>3-02c Import board</a:t>
            </a:r>
          </a:p>
        </p:txBody>
      </p:sp>
      <p:sp>
        <p:nvSpPr>
          <p:cNvPr name="TextBox 49" id="49"/>
          <p:cNvSpPr txBox="true"/>
          <p:nvPr/>
        </p:nvSpPr>
        <p:spPr>
          <a:xfrm rot="0">
            <a:off x="6067425" y="2941320"/>
            <a:ext cx="2330852" cy="192405"/>
          </a:xfrm>
          <a:prstGeom prst="rect">
            <a:avLst/>
          </a:prstGeom>
        </p:spPr>
        <p:txBody>
          <a:bodyPr anchor="t" rtlCol="false" tIns="0" lIns="0" bIns="0" rIns="0">
            <a:spAutoFit/>
          </a:bodyPr>
          <a:lstStyle/>
          <a:p>
            <a:pPr algn="l">
              <a:lnSpc>
                <a:spcPts val="1500"/>
              </a:lnSpc>
            </a:pPr>
            <a:r>
              <a:rPr lang="en-US" sz="1200">
                <a:solidFill>
                  <a:srgbClr val="587385"/>
                </a:solidFill>
                <a:latin typeface="Noto Sans"/>
                <a:ea typeface="Noto Sans"/>
                <a:cs typeface="Noto Sans"/>
                <a:sym typeface="Noto Sans"/>
              </a:rPr>
              <a:t>Fig. </a:t>
            </a:r>
            <a:r>
              <a:rPr lang="en-US" sz="1200">
                <a:solidFill>
                  <a:srgbClr val="587385"/>
                </a:solidFill>
                <a:latin typeface="Noto Sans"/>
                <a:ea typeface="Noto Sans"/>
                <a:cs typeface="Noto Sans"/>
                <a:sym typeface="Noto Sans"/>
              </a:rPr>
              <a:t>3-02a New panel</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12192000" cy="6858000"/>
          </a:xfrm>
          <a:prstGeom prst="rect">
            <a:avLst/>
          </a:prstGeom>
          <a:solidFill>
            <a:srgbClr val="FFFFFF"/>
          </a:solidFill>
        </p:spPr>
      </p:sp>
      <p:sp>
        <p:nvSpPr>
          <p:cNvPr name="AutoShape 3" id="3"/>
          <p:cNvSpPr/>
          <p:nvPr/>
        </p:nvSpPr>
        <p:spPr>
          <a:xfrm rot="0">
            <a:off x="0" y="0"/>
            <a:ext cx="12192000" cy="381000"/>
          </a:xfrm>
          <a:prstGeom prst="rect">
            <a:avLst/>
          </a:prstGeom>
          <a:solidFill>
            <a:srgbClr val="0087DC"/>
          </a:solidFill>
        </p:spPr>
      </p:sp>
      <p:grpSp>
        <p:nvGrpSpPr>
          <p:cNvPr name="Group 4" id="4"/>
          <p:cNvGrpSpPr/>
          <p:nvPr/>
        </p:nvGrpSpPr>
        <p:grpSpPr>
          <a:xfrm rot="0">
            <a:off x="208693" y="57150"/>
            <a:ext cx="285750" cy="285750"/>
            <a:chOff x="0" y="0"/>
            <a:chExt cx="381000" cy="381000"/>
          </a:xfrm>
        </p:grpSpPr>
        <p:sp>
          <p:nvSpPr>
            <p:cNvPr name="Freeform 5" id="5"/>
            <p:cNvSpPr/>
            <p:nvPr/>
          </p:nvSpPr>
          <p:spPr>
            <a:xfrm flipH="false" flipV="false" rot="0">
              <a:off x="0" y="0"/>
              <a:ext cx="381000" cy="381000"/>
            </a:xfrm>
            <a:custGeom>
              <a:avLst/>
              <a:gdLst/>
              <a:ahLst/>
              <a:cxnLst/>
              <a:rect r="r" b="b" t="t" l="l"/>
              <a:pathLst>
                <a:path h="381000" w="381000">
                  <a:moveTo>
                    <a:pt x="0" y="0"/>
                  </a:moveTo>
                  <a:lnTo>
                    <a:pt x="381000" y="0"/>
                  </a:lnTo>
                  <a:lnTo>
                    <a:pt x="381000" y="381000"/>
                  </a:lnTo>
                  <a:lnTo>
                    <a:pt x="0" y="381000"/>
                  </a:lnTo>
                  <a:lnTo>
                    <a:pt x="0" y="0"/>
                  </a:lnTo>
                  <a:close/>
                </a:path>
              </a:pathLst>
            </a:custGeom>
            <a:blipFill>
              <a:blip r:embed="rId3"/>
              <a:stretch>
                <a:fillRect l="0" t="0" r="0" b="0"/>
              </a:stretch>
            </a:blipFill>
          </p:spPr>
        </p:sp>
      </p:grpSp>
      <p:grpSp>
        <p:nvGrpSpPr>
          <p:cNvPr name="Group 6" id="6"/>
          <p:cNvGrpSpPr/>
          <p:nvPr/>
        </p:nvGrpSpPr>
        <p:grpSpPr>
          <a:xfrm rot="0">
            <a:off x="266700" y="1666875"/>
            <a:ext cx="1352550" cy="4429125"/>
            <a:chOff x="0" y="0"/>
            <a:chExt cx="1803400" cy="5905500"/>
          </a:xfrm>
        </p:grpSpPr>
        <p:sp>
          <p:nvSpPr>
            <p:cNvPr name="Freeform 7" id="7"/>
            <p:cNvSpPr/>
            <p:nvPr/>
          </p:nvSpPr>
          <p:spPr>
            <a:xfrm flipH="false" flipV="false" rot="0">
              <a:off x="0" y="0"/>
              <a:ext cx="1803400" cy="5905500"/>
            </a:xfrm>
            <a:custGeom>
              <a:avLst/>
              <a:gdLst/>
              <a:ahLst/>
              <a:cxnLst/>
              <a:rect r="r" b="b" t="t" l="l"/>
              <a:pathLst>
                <a:path h="5905500" w="1803400">
                  <a:moveTo>
                    <a:pt x="101600" y="0"/>
                  </a:moveTo>
                  <a:lnTo>
                    <a:pt x="1701800" y="0"/>
                  </a:lnTo>
                  <a:cubicBezTo>
                    <a:pt x="1757934" y="0"/>
                    <a:pt x="1803400" y="45466"/>
                    <a:pt x="1803400" y="101600"/>
                  </a:cubicBezTo>
                  <a:lnTo>
                    <a:pt x="1803400" y="5803900"/>
                  </a:lnTo>
                  <a:cubicBezTo>
                    <a:pt x="1803400" y="5860034"/>
                    <a:pt x="1757934" y="5905500"/>
                    <a:pt x="1701800" y="5905500"/>
                  </a:cubicBezTo>
                  <a:lnTo>
                    <a:pt x="101600" y="5905500"/>
                  </a:lnTo>
                  <a:cubicBezTo>
                    <a:pt x="45466" y="5905500"/>
                    <a:pt x="0" y="5860034"/>
                    <a:pt x="0" y="5803900"/>
                  </a:cubicBezTo>
                  <a:lnTo>
                    <a:pt x="0" y="101600"/>
                  </a:lnTo>
                  <a:cubicBezTo>
                    <a:pt x="0" y="45466"/>
                    <a:pt x="45466" y="0"/>
                    <a:pt x="101600" y="0"/>
                  </a:cubicBezTo>
                  <a:close/>
                </a:path>
              </a:pathLst>
            </a:custGeom>
            <a:solidFill>
              <a:srgbClr val="F2F7FA"/>
            </a:solidFill>
          </p:spPr>
        </p:sp>
      </p:grpSp>
      <p:sp>
        <p:nvSpPr>
          <p:cNvPr name="AutoShape 8" id="8"/>
          <p:cNvSpPr/>
          <p:nvPr/>
        </p:nvSpPr>
        <p:spPr>
          <a:xfrm rot="0">
            <a:off x="561975" y="2495550"/>
            <a:ext cx="19050" cy="581025"/>
          </a:xfrm>
          <a:prstGeom prst="rect">
            <a:avLst/>
          </a:prstGeom>
          <a:solidFill>
            <a:srgbClr val="D9E2E8"/>
          </a:solidFill>
        </p:spPr>
      </p:sp>
      <p:grpSp>
        <p:nvGrpSpPr>
          <p:cNvPr name="Group 9" id="9"/>
          <p:cNvGrpSpPr/>
          <p:nvPr/>
        </p:nvGrpSpPr>
        <p:grpSpPr>
          <a:xfrm rot="0">
            <a:off x="447675" y="2286000"/>
            <a:ext cx="247650" cy="247650"/>
            <a:chOff x="0" y="0"/>
            <a:chExt cx="330200" cy="330200"/>
          </a:xfrm>
        </p:grpSpPr>
        <p:sp>
          <p:nvSpPr>
            <p:cNvPr name="Freeform 10" id="10"/>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1" id="11"/>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1</a:t>
              </a:r>
            </a:p>
          </p:txBody>
        </p:sp>
      </p:grpSp>
      <p:sp>
        <p:nvSpPr>
          <p:cNvPr name="AutoShape 12" id="12"/>
          <p:cNvSpPr/>
          <p:nvPr/>
        </p:nvSpPr>
        <p:spPr>
          <a:xfrm rot="0">
            <a:off x="561975" y="3219450"/>
            <a:ext cx="19050" cy="581025"/>
          </a:xfrm>
          <a:prstGeom prst="rect">
            <a:avLst/>
          </a:prstGeom>
          <a:solidFill>
            <a:srgbClr val="D9E2E8"/>
          </a:solidFill>
        </p:spPr>
      </p:sp>
      <p:grpSp>
        <p:nvGrpSpPr>
          <p:cNvPr name="Group 13" id="13"/>
          <p:cNvGrpSpPr/>
          <p:nvPr/>
        </p:nvGrpSpPr>
        <p:grpSpPr>
          <a:xfrm rot="0">
            <a:off x="447675" y="3009900"/>
            <a:ext cx="247650" cy="247650"/>
            <a:chOff x="0" y="0"/>
            <a:chExt cx="330200" cy="330200"/>
          </a:xfrm>
        </p:grpSpPr>
        <p:sp>
          <p:nvSpPr>
            <p:cNvPr name="Freeform 14" id="14"/>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9BE514"/>
            </a:solidFill>
          </p:spPr>
        </p:sp>
        <p:sp>
          <p:nvSpPr>
            <p:cNvPr name="Freeform 15" id="15"/>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0000">
                <a:alpha val="0"/>
              </a:srgbClr>
            </a:solidFill>
            <a:ln w="19050" cap="sq">
              <a:solidFill>
                <a:srgbClr val="345C20"/>
              </a:solidFill>
              <a:prstDash val="solid"/>
              <a:miter/>
            </a:ln>
          </p:spPr>
        </p:sp>
        <p:sp>
          <p:nvSpPr>
            <p:cNvPr name="TextBox 16" id="16"/>
            <p:cNvSpPr txBox="true"/>
            <p:nvPr/>
          </p:nvSpPr>
          <p:spPr>
            <a:xfrm>
              <a:off x="0" y="-19050"/>
              <a:ext cx="330200" cy="349250"/>
            </a:xfrm>
            <a:prstGeom prst="rect">
              <a:avLst/>
            </a:prstGeom>
          </p:spPr>
          <p:txBody>
            <a:bodyPr anchor="t" rtlCol="false" tIns="25400" lIns="25400" bIns="25400" rIns="25400"/>
            <a:lstStyle/>
            <a:p>
              <a:pPr algn="ctr">
                <a:lnSpc>
                  <a:spcPts val="1650"/>
                </a:lnSpc>
              </a:pPr>
              <a:r>
                <a:rPr lang="en-US" b="true" sz="1200">
                  <a:solidFill>
                    <a:srgbClr val="1C3713"/>
                  </a:solidFill>
                  <a:latin typeface="Noto Sans Bold"/>
                  <a:ea typeface="Noto Sans Bold"/>
                  <a:cs typeface="Noto Sans Bold"/>
                  <a:sym typeface="Noto Sans Bold"/>
                </a:rPr>
                <a:t>2</a:t>
              </a:r>
            </a:p>
          </p:txBody>
        </p:sp>
      </p:grpSp>
      <p:sp>
        <p:nvSpPr>
          <p:cNvPr name="AutoShape 17" id="17"/>
          <p:cNvSpPr/>
          <p:nvPr/>
        </p:nvSpPr>
        <p:spPr>
          <a:xfrm rot="0">
            <a:off x="561975" y="3943350"/>
            <a:ext cx="19050" cy="581025"/>
          </a:xfrm>
          <a:prstGeom prst="rect">
            <a:avLst/>
          </a:prstGeom>
          <a:solidFill>
            <a:srgbClr val="D9E2E8"/>
          </a:solidFill>
        </p:spPr>
      </p:sp>
      <p:grpSp>
        <p:nvGrpSpPr>
          <p:cNvPr name="Group 18" id="18"/>
          <p:cNvGrpSpPr/>
          <p:nvPr/>
        </p:nvGrpSpPr>
        <p:grpSpPr>
          <a:xfrm rot="0">
            <a:off x="447675" y="3733800"/>
            <a:ext cx="247650" cy="247650"/>
            <a:chOff x="0" y="0"/>
            <a:chExt cx="330200" cy="330200"/>
          </a:xfrm>
        </p:grpSpPr>
        <p:sp>
          <p:nvSpPr>
            <p:cNvPr name="Freeform 19" id="19"/>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0" id="20"/>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3</a:t>
              </a:r>
            </a:p>
          </p:txBody>
        </p:sp>
      </p:grpSp>
      <p:sp>
        <p:nvSpPr>
          <p:cNvPr name="AutoShape 21" id="21"/>
          <p:cNvSpPr/>
          <p:nvPr/>
        </p:nvSpPr>
        <p:spPr>
          <a:xfrm rot="0">
            <a:off x="561975" y="4667250"/>
            <a:ext cx="19050" cy="581025"/>
          </a:xfrm>
          <a:prstGeom prst="rect">
            <a:avLst/>
          </a:prstGeom>
          <a:solidFill>
            <a:srgbClr val="D9E2E8"/>
          </a:solidFill>
        </p:spPr>
      </p:sp>
      <p:grpSp>
        <p:nvGrpSpPr>
          <p:cNvPr name="Group 22" id="22"/>
          <p:cNvGrpSpPr/>
          <p:nvPr/>
        </p:nvGrpSpPr>
        <p:grpSpPr>
          <a:xfrm rot="0">
            <a:off x="447675" y="4457700"/>
            <a:ext cx="247650" cy="247650"/>
            <a:chOff x="0" y="0"/>
            <a:chExt cx="330200" cy="330200"/>
          </a:xfrm>
        </p:grpSpPr>
        <p:sp>
          <p:nvSpPr>
            <p:cNvPr name="Freeform 23" id="23"/>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4" id="24"/>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4</a:t>
              </a:r>
            </a:p>
          </p:txBody>
        </p:sp>
      </p:grpSp>
      <p:grpSp>
        <p:nvGrpSpPr>
          <p:cNvPr name="Group 25" id="25"/>
          <p:cNvGrpSpPr/>
          <p:nvPr/>
        </p:nvGrpSpPr>
        <p:grpSpPr>
          <a:xfrm rot="0">
            <a:off x="447675" y="5181600"/>
            <a:ext cx="247650" cy="247650"/>
            <a:chOff x="0" y="0"/>
            <a:chExt cx="330200" cy="330200"/>
          </a:xfrm>
        </p:grpSpPr>
        <p:sp>
          <p:nvSpPr>
            <p:cNvPr name="Freeform 26" id="26"/>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7" id="27"/>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5</a:t>
              </a:r>
            </a:p>
          </p:txBody>
        </p:sp>
      </p:grpSp>
      <p:grpSp>
        <p:nvGrpSpPr>
          <p:cNvPr name="Group 28" id="28"/>
          <p:cNvGrpSpPr/>
          <p:nvPr/>
        </p:nvGrpSpPr>
        <p:grpSpPr>
          <a:xfrm rot="0">
            <a:off x="7762875" y="1891617"/>
            <a:ext cx="1622965" cy="3383185"/>
            <a:chOff x="0" y="0"/>
            <a:chExt cx="2163953" cy="4510913"/>
          </a:xfrm>
        </p:grpSpPr>
        <p:sp>
          <p:nvSpPr>
            <p:cNvPr name="Freeform 29" id="29"/>
            <p:cNvSpPr/>
            <p:nvPr/>
          </p:nvSpPr>
          <p:spPr>
            <a:xfrm flipH="false" flipV="false" rot="0">
              <a:off x="0" y="0"/>
              <a:ext cx="2163953" cy="4510913"/>
            </a:xfrm>
            <a:custGeom>
              <a:avLst/>
              <a:gdLst/>
              <a:ahLst/>
              <a:cxnLst/>
              <a:rect r="r" b="b" t="t" l="l"/>
              <a:pathLst>
                <a:path h="4510913" w="2163953">
                  <a:moveTo>
                    <a:pt x="0" y="0"/>
                  </a:moveTo>
                  <a:lnTo>
                    <a:pt x="2163953" y="0"/>
                  </a:lnTo>
                  <a:lnTo>
                    <a:pt x="2163953" y="4510913"/>
                  </a:lnTo>
                  <a:lnTo>
                    <a:pt x="0" y="4510913"/>
                  </a:lnTo>
                  <a:lnTo>
                    <a:pt x="0" y="0"/>
                  </a:lnTo>
                  <a:close/>
                </a:path>
              </a:pathLst>
            </a:custGeom>
            <a:blipFill>
              <a:blip r:embed="rId4"/>
              <a:stretch>
                <a:fillRect l="9867" t="0" r="9867" b="0"/>
              </a:stretch>
            </a:blipFill>
          </p:spPr>
        </p:sp>
      </p:grpSp>
      <p:sp>
        <p:nvSpPr>
          <p:cNvPr name="Freeform 30" id="30"/>
          <p:cNvSpPr/>
          <p:nvPr/>
        </p:nvSpPr>
        <p:spPr>
          <a:xfrm flipH="false" flipV="false" rot="0">
            <a:off x="5486400" y="1905000"/>
            <a:ext cx="1955884" cy="4002740"/>
          </a:xfrm>
          <a:custGeom>
            <a:avLst/>
            <a:gdLst/>
            <a:ahLst/>
            <a:cxnLst/>
            <a:rect r="r" b="b" t="t" l="l"/>
            <a:pathLst>
              <a:path h="4002740" w="1955884">
                <a:moveTo>
                  <a:pt x="0" y="0"/>
                </a:moveTo>
                <a:lnTo>
                  <a:pt x="1955884" y="0"/>
                </a:lnTo>
                <a:lnTo>
                  <a:pt x="1955884" y="4002740"/>
                </a:lnTo>
                <a:lnTo>
                  <a:pt x="0" y="4002740"/>
                </a:lnTo>
                <a:lnTo>
                  <a:pt x="0" y="0"/>
                </a:lnTo>
                <a:close/>
              </a:path>
            </a:pathLst>
          </a:custGeom>
          <a:blipFill>
            <a:blip r:embed="rId5"/>
            <a:stretch>
              <a:fillRect l="0" t="0" r="0" b="0"/>
            </a:stretch>
          </a:blipFill>
        </p:spPr>
      </p:sp>
      <p:sp>
        <p:nvSpPr>
          <p:cNvPr name="Freeform 31" id="31"/>
          <p:cNvSpPr/>
          <p:nvPr/>
        </p:nvSpPr>
        <p:spPr>
          <a:xfrm flipH="false" flipV="false" rot="0">
            <a:off x="9709690" y="2286000"/>
            <a:ext cx="2343765" cy="2679759"/>
          </a:xfrm>
          <a:custGeom>
            <a:avLst/>
            <a:gdLst/>
            <a:ahLst/>
            <a:cxnLst/>
            <a:rect r="r" b="b" t="t" l="l"/>
            <a:pathLst>
              <a:path h="2679759" w="2343765">
                <a:moveTo>
                  <a:pt x="0" y="0"/>
                </a:moveTo>
                <a:lnTo>
                  <a:pt x="2343764" y="0"/>
                </a:lnTo>
                <a:lnTo>
                  <a:pt x="2343764" y="2679759"/>
                </a:lnTo>
                <a:lnTo>
                  <a:pt x="0" y="2679759"/>
                </a:lnTo>
                <a:lnTo>
                  <a:pt x="0" y="0"/>
                </a:lnTo>
                <a:close/>
              </a:path>
            </a:pathLst>
          </a:custGeom>
          <a:blipFill>
            <a:blip r:embed="rId6"/>
            <a:stretch>
              <a:fillRect l="0" t="0" r="0" b="0"/>
            </a:stretch>
          </a:blipFill>
        </p:spPr>
      </p:sp>
      <p:sp>
        <p:nvSpPr>
          <p:cNvPr name="TextBox 32" id="32"/>
          <p:cNvSpPr txBox="true"/>
          <p:nvPr/>
        </p:nvSpPr>
        <p:spPr>
          <a:xfrm rot="0">
            <a:off x="666750" y="85725"/>
            <a:ext cx="6667500" cy="266700"/>
          </a:xfrm>
          <a:prstGeom prst="rect">
            <a:avLst/>
          </a:prstGeom>
        </p:spPr>
        <p:txBody>
          <a:bodyPr anchor="t" rtlCol="false" tIns="0" lIns="0" bIns="0" rIns="0">
            <a:spAutoFit/>
          </a:bodyPr>
          <a:lstStyle/>
          <a:p>
            <a:pPr algn="l">
              <a:lnSpc>
                <a:spcPts val="1875"/>
              </a:lnSpc>
            </a:pPr>
            <a:r>
              <a:rPr lang="en-US" sz="1500">
                <a:solidFill>
                  <a:srgbClr val="FFFFFF"/>
                </a:solidFill>
                <a:latin typeface="Noto Sans"/>
                <a:ea typeface="Noto Sans"/>
                <a:cs typeface="Noto Sans"/>
                <a:sym typeface="Noto Sans"/>
              </a:rPr>
              <a:t>DIATwin MachinePilot Training Kit</a:t>
            </a:r>
          </a:p>
        </p:txBody>
      </p:sp>
      <p:sp>
        <p:nvSpPr>
          <p:cNvPr name="TextBox 33" id="33"/>
          <p:cNvSpPr txBox="true"/>
          <p:nvPr/>
        </p:nvSpPr>
        <p:spPr>
          <a:xfrm rot="0">
            <a:off x="7762875" y="76200"/>
            <a:ext cx="4095750" cy="276225"/>
          </a:xfrm>
          <a:prstGeom prst="rect">
            <a:avLst/>
          </a:prstGeom>
        </p:spPr>
        <p:txBody>
          <a:bodyPr anchor="t" rtlCol="false" tIns="0" lIns="0" bIns="0" rIns="0">
            <a:spAutoFit/>
          </a:bodyPr>
          <a:lstStyle/>
          <a:p>
            <a:pPr algn="r">
              <a:lnSpc>
                <a:spcPts val="1687"/>
              </a:lnSpc>
            </a:pPr>
            <a:r>
              <a:rPr lang="en-US" sz="1350">
                <a:solidFill>
                  <a:srgbClr val="FFFFFF"/>
                </a:solidFill>
                <a:latin typeface="Noto Sans"/>
                <a:ea typeface="Noto Sans"/>
                <a:cs typeface="Noto Sans"/>
                <a:sym typeface="Noto Sans"/>
              </a:rPr>
              <a:t>Scenario 3 | Panel and Specified Configuration</a:t>
            </a:r>
          </a:p>
        </p:txBody>
      </p:sp>
      <p:sp>
        <p:nvSpPr>
          <p:cNvPr name="TextBox 34" id="34"/>
          <p:cNvSpPr txBox="true"/>
          <p:nvPr/>
        </p:nvSpPr>
        <p:spPr>
          <a:xfrm rot="0">
            <a:off x="9715500" y="1047750"/>
            <a:ext cx="2095500" cy="192405"/>
          </a:xfrm>
          <a:prstGeom prst="rect">
            <a:avLst/>
          </a:prstGeom>
        </p:spPr>
        <p:txBody>
          <a:bodyPr anchor="t" rtlCol="false" tIns="0" lIns="0" bIns="0" rIns="0">
            <a:spAutoFit/>
          </a:bodyPr>
          <a:lstStyle/>
          <a:p>
            <a:pPr algn="r" marL="0" indent="0" lvl="0">
              <a:lnSpc>
                <a:spcPts val="1500"/>
              </a:lnSpc>
              <a:spcBef>
                <a:spcPct val="0"/>
              </a:spcBef>
            </a:pPr>
            <a:r>
              <a:rPr lang="en-US" sz="1200" strike="noStrike" u="none">
                <a:solidFill>
                  <a:srgbClr val="587385"/>
                </a:solidFill>
                <a:latin typeface="Noto Sans"/>
                <a:ea typeface="Noto Sans"/>
                <a:cs typeface="Noto Sans"/>
                <a:sym typeface="Noto Sans"/>
              </a:rPr>
              <a:t>Page 4 of 18</a:t>
            </a:r>
          </a:p>
        </p:txBody>
      </p:sp>
      <p:sp>
        <p:nvSpPr>
          <p:cNvPr name="TextBox 35" id="35"/>
          <p:cNvSpPr txBox="true"/>
          <p:nvPr/>
        </p:nvSpPr>
        <p:spPr>
          <a:xfrm rot="0">
            <a:off x="333375" y="6467475"/>
            <a:ext cx="1285875" cy="164306"/>
          </a:xfrm>
          <a:prstGeom prst="rect">
            <a:avLst/>
          </a:prstGeom>
        </p:spPr>
        <p:txBody>
          <a:bodyPr anchor="t" rtlCol="false" tIns="0" lIns="0" bIns="0" rIns="0">
            <a:spAutoFit/>
          </a:bodyPr>
          <a:lstStyle/>
          <a:p>
            <a:pPr algn="l" marL="0" indent="0" lvl="0">
              <a:lnSpc>
                <a:spcPts val="1406"/>
              </a:lnSpc>
              <a:spcBef>
                <a:spcPct val="0"/>
              </a:spcBef>
            </a:pPr>
            <a:r>
              <a:rPr lang="en-US" sz="1125" strike="noStrike" u="none">
                <a:solidFill>
                  <a:srgbClr val="587385"/>
                </a:solidFill>
                <a:latin typeface="Noto Sans"/>
                <a:ea typeface="Noto Sans"/>
                <a:cs typeface="Noto Sans"/>
                <a:sym typeface="Noto Sans"/>
              </a:rPr>
              <a:t>Page 56</a:t>
            </a:r>
          </a:p>
        </p:txBody>
      </p:sp>
      <p:sp>
        <p:nvSpPr>
          <p:cNvPr name="TextBox 36" id="36"/>
          <p:cNvSpPr txBox="true"/>
          <p:nvPr/>
        </p:nvSpPr>
        <p:spPr>
          <a:xfrm rot="0">
            <a:off x="400050" y="1762125"/>
            <a:ext cx="1104900" cy="285750"/>
          </a:xfrm>
          <a:prstGeom prst="rect">
            <a:avLst/>
          </a:prstGeom>
        </p:spPr>
        <p:txBody>
          <a:bodyPr anchor="t" rtlCol="false" tIns="0" lIns="0" bIns="0" rIns="0">
            <a:spAutoFit/>
          </a:bodyPr>
          <a:lstStyle/>
          <a:p>
            <a:pPr algn="l">
              <a:lnSpc>
                <a:spcPts val="1781"/>
              </a:lnSpc>
            </a:pPr>
            <a:r>
              <a:rPr lang="en-US" b="true" sz="1425">
                <a:solidFill>
                  <a:srgbClr val="243A49"/>
                </a:solidFill>
                <a:latin typeface="Noto Sans Bold"/>
                <a:ea typeface="Noto Sans Bold"/>
                <a:cs typeface="Noto Sans Bold"/>
                <a:sym typeface="Noto Sans Bold"/>
              </a:rPr>
              <a:t>Step 2 of 5</a:t>
            </a:r>
          </a:p>
        </p:txBody>
      </p:sp>
      <p:sp>
        <p:nvSpPr>
          <p:cNvPr name="TextBox 37" id="37"/>
          <p:cNvSpPr txBox="true"/>
          <p:nvPr/>
        </p:nvSpPr>
        <p:spPr>
          <a:xfrm rot="0">
            <a:off x="771525" y="22764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Prepare</a:t>
            </a:r>
          </a:p>
        </p:txBody>
      </p:sp>
      <p:sp>
        <p:nvSpPr>
          <p:cNvPr name="TextBox 38" id="38"/>
          <p:cNvSpPr txBox="true"/>
          <p:nvPr/>
        </p:nvSpPr>
        <p:spPr>
          <a:xfrm rot="0">
            <a:off x="771525" y="3000375"/>
            <a:ext cx="800100" cy="438150"/>
          </a:xfrm>
          <a:prstGeom prst="rect">
            <a:avLst/>
          </a:prstGeom>
        </p:spPr>
        <p:txBody>
          <a:bodyPr anchor="t" rtlCol="false" tIns="0" lIns="0" bIns="0" rIns="0">
            <a:spAutoFit/>
          </a:bodyPr>
          <a:lstStyle/>
          <a:p>
            <a:pPr algn="l">
              <a:lnSpc>
                <a:spcPts val="1687"/>
              </a:lnSpc>
            </a:pPr>
            <a:r>
              <a:rPr lang="en-US" b="true" sz="1350">
                <a:solidFill>
                  <a:srgbClr val="243A49"/>
                </a:solidFill>
                <a:latin typeface="Noto Sans Bold"/>
                <a:ea typeface="Noto Sans Bold"/>
                <a:cs typeface="Noto Sans Bold"/>
                <a:sym typeface="Noto Sans Bold"/>
              </a:rPr>
              <a:t>Panel</a:t>
            </a:r>
          </a:p>
        </p:txBody>
      </p:sp>
      <p:sp>
        <p:nvSpPr>
          <p:cNvPr name="TextBox 39" id="39"/>
          <p:cNvSpPr txBox="true"/>
          <p:nvPr/>
        </p:nvSpPr>
        <p:spPr>
          <a:xfrm rot="0">
            <a:off x="771525" y="37242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Fixed
Setup</a:t>
            </a:r>
          </a:p>
        </p:txBody>
      </p:sp>
      <p:sp>
        <p:nvSpPr>
          <p:cNvPr name="TextBox 40" id="40"/>
          <p:cNvSpPr txBox="true"/>
          <p:nvPr/>
        </p:nvSpPr>
        <p:spPr>
          <a:xfrm rot="0">
            <a:off x="771525" y="44481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Mode</a:t>
            </a:r>
          </a:p>
        </p:txBody>
      </p:sp>
      <p:sp>
        <p:nvSpPr>
          <p:cNvPr name="TextBox 41" id="41"/>
          <p:cNvSpPr txBox="true"/>
          <p:nvPr/>
        </p:nvSpPr>
        <p:spPr>
          <a:xfrm rot="0">
            <a:off x="771525" y="51720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Compare</a:t>
            </a:r>
          </a:p>
        </p:txBody>
      </p:sp>
      <p:sp>
        <p:nvSpPr>
          <p:cNvPr name="TextBox 42" id="42"/>
          <p:cNvSpPr txBox="true"/>
          <p:nvPr/>
        </p:nvSpPr>
        <p:spPr>
          <a:xfrm rot="0">
            <a:off x="400050" y="609600"/>
            <a:ext cx="11334750" cy="600075"/>
          </a:xfrm>
          <a:prstGeom prst="rect">
            <a:avLst/>
          </a:prstGeom>
        </p:spPr>
        <p:txBody>
          <a:bodyPr anchor="t" rtlCol="false" tIns="0" lIns="0" bIns="0" rIns="0">
            <a:spAutoFit/>
          </a:bodyPr>
          <a:lstStyle/>
          <a:p>
            <a:pPr algn="l">
              <a:lnSpc>
                <a:spcPts val="3187"/>
              </a:lnSpc>
            </a:pPr>
            <a:r>
              <a:rPr lang="en-US" b="true" sz="2550">
                <a:solidFill>
                  <a:srgbClr val="0087DC"/>
                </a:solidFill>
                <a:latin typeface="Noto Sans Bold"/>
                <a:ea typeface="Noto Sans Bold"/>
                <a:cs typeface="Noto Sans Bold"/>
                <a:sym typeface="Noto Sans Bold"/>
              </a:rPr>
              <a:t>Set the Arrangement</a:t>
            </a:r>
          </a:p>
        </p:txBody>
      </p:sp>
      <p:sp>
        <p:nvSpPr>
          <p:cNvPr name="TextBox 43" id="43"/>
          <p:cNvSpPr txBox="true"/>
          <p:nvPr/>
        </p:nvSpPr>
        <p:spPr>
          <a:xfrm rot="0">
            <a:off x="1924050" y="1952625"/>
            <a:ext cx="3371850" cy="228600"/>
          </a:xfrm>
          <a:prstGeom prst="rect">
            <a:avLst/>
          </a:prstGeom>
        </p:spPr>
        <p:txBody>
          <a:bodyPr anchor="t" rtlCol="false" tIns="0" lIns="0" bIns="0" rIns="0">
            <a:spAutoFit/>
          </a:bodyPr>
          <a:lstStyle/>
          <a:p>
            <a:pPr algn="l">
              <a:lnSpc>
                <a:spcPts val="1889"/>
              </a:lnSpc>
            </a:pPr>
            <a:r>
              <a:rPr lang="en-US" b="true" sz="1350">
                <a:solidFill>
                  <a:srgbClr val="0087DC"/>
                </a:solidFill>
                <a:latin typeface="Noto Sans Bold"/>
                <a:ea typeface="Noto Sans Bold"/>
                <a:cs typeface="Noto Sans Bold"/>
                <a:sym typeface="Noto Sans Bold"/>
              </a:rPr>
              <a:t>01</a:t>
            </a:r>
          </a:p>
        </p:txBody>
      </p:sp>
      <p:sp>
        <p:nvSpPr>
          <p:cNvPr name="TextBox 44" id="44"/>
          <p:cNvSpPr txBox="true"/>
          <p:nvPr/>
        </p:nvSpPr>
        <p:spPr>
          <a:xfrm rot="0">
            <a:off x="1924050" y="2209800"/>
            <a:ext cx="3371850" cy="1757839"/>
          </a:xfrm>
          <a:prstGeom prst="rect">
            <a:avLst/>
          </a:prstGeom>
        </p:spPr>
        <p:txBody>
          <a:bodyPr anchor="t" rtlCol="false" tIns="0" lIns="0" bIns="0" rIns="0">
            <a:spAutoFit/>
          </a:bodyPr>
          <a:lstStyle/>
          <a:p>
            <a:pPr algn="l">
              <a:lnSpc>
                <a:spcPts val="2328"/>
              </a:lnSpc>
            </a:pPr>
            <a:r>
              <a:rPr lang="en-US" sz="1725">
                <a:solidFill>
                  <a:srgbClr val="243A49"/>
                </a:solidFill>
                <a:latin typeface="Noto Sans"/>
                <a:ea typeface="Noto Sans"/>
                <a:cs typeface="Noto Sans"/>
                <a:sym typeface="Noto Sans"/>
              </a:rPr>
              <a:t>Set Arrangement:</a:t>
            </a:r>
          </a:p>
          <a:p>
            <a:pPr algn="l" marL="372428" indent="-186214" lvl="1">
              <a:lnSpc>
                <a:spcPts val="2328"/>
              </a:lnSpc>
              <a:buFont typeface="Arial"/>
              <a:buChar char="•"/>
            </a:pPr>
            <a:r>
              <a:rPr lang="en-US" sz="1725">
                <a:solidFill>
                  <a:srgbClr val="243A49"/>
                </a:solidFill>
                <a:latin typeface="Noto Sans"/>
                <a:ea typeface="Noto Sans"/>
                <a:cs typeface="Noto Sans"/>
                <a:sym typeface="Noto Sans"/>
              </a:rPr>
              <a:t>Source: Demo_Single_Board</a:t>
            </a:r>
          </a:p>
          <a:p>
            <a:pPr algn="l" marL="372428" indent="-186214" lvl="1">
              <a:lnSpc>
                <a:spcPts val="2328"/>
              </a:lnSpc>
              <a:buFont typeface="Arial"/>
              <a:buChar char="•"/>
            </a:pPr>
            <a:r>
              <a:rPr lang="en-US" sz="1725">
                <a:solidFill>
                  <a:srgbClr val="243A49"/>
                </a:solidFill>
                <a:latin typeface="Noto Sans"/>
                <a:ea typeface="Noto Sans"/>
                <a:cs typeface="Noto Sans"/>
                <a:sym typeface="Noto Sans"/>
              </a:rPr>
              <a:t>Count (top to bottom): 2, 1</a:t>
            </a:r>
          </a:p>
          <a:p>
            <a:pPr algn="l" marL="372428" indent="-186214" lvl="1">
              <a:lnSpc>
                <a:spcPts val="2328"/>
              </a:lnSpc>
              <a:buFont typeface="Arial"/>
              <a:buChar char="•"/>
            </a:pPr>
            <a:r>
              <a:rPr lang="en-US" sz="1725">
                <a:solidFill>
                  <a:srgbClr val="243A49"/>
                </a:solidFill>
                <a:latin typeface="Noto Sans"/>
                <a:ea typeface="Noto Sans"/>
                <a:cs typeface="Noto Sans"/>
                <a:sym typeface="Noto Sans"/>
              </a:rPr>
              <a:t>Offset X=0, Y=180 mm; rotation 0°.</a:t>
            </a:r>
          </a:p>
        </p:txBody>
      </p:sp>
      <p:sp>
        <p:nvSpPr>
          <p:cNvPr name="TextBox 45" id="45"/>
          <p:cNvSpPr txBox="true"/>
          <p:nvPr/>
        </p:nvSpPr>
        <p:spPr>
          <a:xfrm rot="0">
            <a:off x="1924050" y="4223909"/>
            <a:ext cx="3371850" cy="228600"/>
          </a:xfrm>
          <a:prstGeom prst="rect">
            <a:avLst/>
          </a:prstGeom>
        </p:spPr>
        <p:txBody>
          <a:bodyPr anchor="t" rtlCol="false" tIns="0" lIns="0" bIns="0" rIns="0">
            <a:spAutoFit/>
          </a:bodyPr>
          <a:lstStyle/>
          <a:p>
            <a:pPr algn="l">
              <a:lnSpc>
                <a:spcPts val="1889"/>
              </a:lnSpc>
            </a:pPr>
            <a:r>
              <a:rPr lang="en-US" b="true" sz="1350">
                <a:solidFill>
                  <a:srgbClr val="0087DC"/>
                </a:solidFill>
                <a:latin typeface="Noto Sans Bold"/>
                <a:ea typeface="Noto Sans Bold"/>
                <a:cs typeface="Noto Sans Bold"/>
                <a:sym typeface="Noto Sans Bold"/>
              </a:rPr>
              <a:t>02</a:t>
            </a:r>
          </a:p>
        </p:txBody>
      </p:sp>
      <p:sp>
        <p:nvSpPr>
          <p:cNvPr name="TextBox 46" id="46"/>
          <p:cNvSpPr txBox="true"/>
          <p:nvPr/>
        </p:nvSpPr>
        <p:spPr>
          <a:xfrm rot="0">
            <a:off x="1924050" y="4481084"/>
            <a:ext cx="3371850" cy="610457"/>
          </a:xfrm>
          <a:prstGeom prst="rect">
            <a:avLst/>
          </a:prstGeom>
        </p:spPr>
        <p:txBody>
          <a:bodyPr anchor="t" rtlCol="false" tIns="0" lIns="0" bIns="0" rIns="0">
            <a:spAutoFit/>
          </a:bodyPr>
          <a:lstStyle/>
          <a:p>
            <a:pPr algn="l">
              <a:lnSpc>
                <a:spcPts val="2328"/>
              </a:lnSpc>
            </a:pPr>
            <a:r>
              <a:rPr lang="en-US" sz="1725">
                <a:solidFill>
                  <a:srgbClr val="243A49"/>
                </a:solidFill>
                <a:latin typeface="Noto Sans"/>
                <a:ea typeface="Noto Sans"/>
                <a:cs typeface="Noto Sans"/>
                <a:sym typeface="Noto Sans"/>
              </a:rPr>
              <a:t>Click Apply Arrangement. Check the new child board and the 3D arrangement.</a:t>
            </a:r>
          </a:p>
        </p:txBody>
      </p:sp>
      <p:sp>
        <p:nvSpPr>
          <p:cNvPr name="TextBox 47" id="47"/>
          <p:cNvSpPr txBox="true"/>
          <p:nvPr/>
        </p:nvSpPr>
        <p:spPr>
          <a:xfrm rot="0">
            <a:off x="7926544" y="6159774"/>
            <a:ext cx="1905000" cy="192405"/>
          </a:xfrm>
          <a:prstGeom prst="rect">
            <a:avLst/>
          </a:prstGeom>
        </p:spPr>
        <p:txBody>
          <a:bodyPr anchor="t" rtlCol="false" tIns="0" lIns="0" bIns="0" rIns="0">
            <a:spAutoFit/>
          </a:bodyPr>
          <a:lstStyle/>
          <a:p>
            <a:pPr algn="l">
              <a:lnSpc>
                <a:spcPts val="1500"/>
              </a:lnSpc>
            </a:pPr>
            <a:r>
              <a:rPr lang="en-US" sz="1200">
                <a:solidFill>
                  <a:srgbClr val="587385"/>
                </a:solidFill>
                <a:latin typeface="Noto Sans"/>
                <a:ea typeface="Noto Sans"/>
                <a:cs typeface="Noto Sans"/>
                <a:sym typeface="Noto Sans"/>
              </a:rPr>
              <a:t>Fig. 3-02d </a:t>
            </a:r>
            <a:r>
              <a:rPr lang="en-US" sz="1200">
                <a:solidFill>
                  <a:srgbClr val="587385"/>
                </a:solidFill>
                <a:latin typeface="Noto Sans"/>
                <a:ea typeface="Noto Sans"/>
                <a:cs typeface="Noto Sans"/>
                <a:sym typeface="Noto Sans"/>
              </a:rPr>
              <a:t>Arrangement</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12192000" cy="6858000"/>
          </a:xfrm>
          <a:prstGeom prst="rect">
            <a:avLst/>
          </a:prstGeom>
          <a:solidFill>
            <a:srgbClr val="FFFFFF"/>
          </a:solidFill>
        </p:spPr>
      </p:sp>
      <p:sp>
        <p:nvSpPr>
          <p:cNvPr name="AutoShape 3" id="3"/>
          <p:cNvSpPr/>
          <p:nvPr/>
        </p:nvSpPr>
        <p:spPr>
          <a:xfrm rot="0">
            <a:off x="0" y="0"/>
            <a:ext cx="12192000" cy="381000"/>
          </a:xfrm>
          <a:prstGeom prst="rect">
            <a:avLst/>
          </a:prstGeom>
          <a:solidFill>
            <a:srgbClr val="0087DC"/>
          </a:solidFill>
        </p:spPr>
      </p:sp>
      <p:grpSp>
        <p:nvGrpSpPr>
          <p:cNvPr name="Group 4" id="4"/>
          <p:cNvGrpSpPr/>
          <p:nvPr/>
        </p:nvGrpSpPr>
        <p:grpSpPr>
          <a:xfrm rot="0">
            <a:off x="208693" y="57150"/>
            <a:ext cx="285750" cy="285750"/>
            <a:chOff x="0" y="0"/>
            <a:chExt cx="381000" cy="381000"/>
          </a:xfrm>
        </p:grpSpPr>
        <p:sp>
          <p:nvSpPr>
            <p:cNvPr name="Freeform 5" id="5"/>
            <p:cNvSpPr/>
            <p:nvPr/>
          </p:nvSpPr>
          <p:spPr>
            <a:xfrm flipH="false" flipV="false" rot="0">
              <a:off x="0" y="0"/>
              <a:ext cx="381000" cy="381000"/>
            </a:xfrm>
            <a:custGeom>
              <a:avLst/>
              <a:gdLst/>
              <a:ahLst/>
              <a:cxnLst/>
              <a:rect r="r" b="b" t="t" l="l"/>
              <a:pathLst>
                <a:path h="381000" w="381000">
                  <a:moveTo>
                    <a:pt x="0" y="0"/>
                  </a:moveTo>
                  <a:lnTo>
                    <a:pt x="381000" y="0"/>
                  </a:lnTo>
                  <a:lnTo>
                    <a:pt x="381000" y="381000"/>
                  </a:lnTo>
                  <a:lnTo>
                    <a:pt x="0" y="381000"/>
                  </a:lnTo>
                  <a:lnTo>
                    <a:pt x="0" y="0"/>
                  </a:lnTo>
                  <a:close/>
                </a:path>
              </a:pathLst>
            </a:custGeom>
            <a:blipFill>
              <a:blip r:embed="rId3"/>
              <a:stretch>
                <a:fillRect l="0" t="0" r="0" b="0"/>
              </a:stretch>
            </a:blipFill>
          </p:spPr>
        </p:sp>
      </p:grpSp>
      <p:grpSp>
        <p:nvGrpSpPr>
          <p:cNvPr name="Group 6" id="6"/>
          <p:cNvGrpSpPr/>
          <p:nvPr/>
        </p:nvGrpSpPr>
        <p:grpSpPr>
          <a:xfrm rot="0">
            <a:off x="266700" y="1666875"/>
            <a:ext cx="1352550" cy="4429125"/>
            <a:chOff x="0" y="0"/>
            <a:chExt cx="1803400" cy="5905500"/>
          </a:xfrm>
        </p:grpSpPr>
        <p:sp>
          <p:nvSpPr>
            <p:cNvPr name="Freeform 7" id="7"/>
            <p:cNvSpPr/>
            <p:nvPr/>
          </p:nvSpPr>
          <p:spPr>
            <a:xfrm flipH="false" flipV="false" rot="0">
              <a:off x="0" y="0"/>
              <a:ext cx="1803400" cy="5905500"/>
            </a:xfrm>
            <a:custGeom>
              <a:avLst/>
              <a:gdLst/>
              <a:ahLst/>
              <a:cxnLst/>
              <a:rect r="r" b="b" t="t" l="l"/>
              <a:pathLst>
                <a:path h="5905500" w="1803400">
                  <a:moveTo>
                    <a:pt x="101600" y="0"/>
                  </a:moveTo>
                  <a:lnTo>
                    <a:pt x="1701800" y="0"/>
                  </a:lnTo>
                  <a:cubicBezTo>
                    <a:pt x="1757934" y="0"/>
                    <a:pt x="1803400" y="45466"/>
                    <a:pt x="1803400" y="101600"/>
                  </a:cubicBezTo>
                  <a:lnTo>
                    <a:pt x="1803400" y="5803900"/>
                  </a:lnTo>
                  <a:cubicBezTo>
                    <a:pt x="1803400" y="5860034"/>
                    <a:pt x="1757934" y="5905500"/>
                    <a:pt x="1701800" y="5905500"/>
                  </a:cubicBezTo>
                  <a:lnTo>
                    <a:pt x="101600" y="5905500"/>
                  </a:lnTo>
                  <a:cubicBezTo>
                    <a:pt x="45466" y="5905500"/>
                    <a:pt x="0" y="5860034"/>
                    <a:pt x="0" y="5803900"/>
                  </a:cubicBezTo>
                  <a:lnTo>
                    <a:pt x="0" y="101600"/>
                  </a:lnTo>
                  <a:cubicBezTo>
                    <a:pt x="0" y="45466"/>
                    <a:pt x="45466" y="0"/>
                    <a:pt x="101600" y="0"/>
                  </a:cubicBezTo>
                  <a:close/>
                </a:path>
              </a:pathLst>
            </a:custGeom>
            <a:solidFill>
              <a:srgbClr val="F2F7FA"/>
            </a:solidFill>
          </p:spPr>
        </p:sp>
      </p:grpSp>
      <p:sp>
        <p:nvSpPr>
          <p:cNvPr name="AutoShape 8" id="8"/>
          <p:cNvSpPr/>
          <p:nvPr/>
        </p:nvSpPr>
        <p:spPr>
          <a:xfrm rot="0">
            <a:off x="561975" y="2495550"/>
            <a:ext cx="19050" cy="581025"/>
          </a:xfrm>
          <a:prstGeom prst="rect">
            <a:avLst/>
          </a:prstGeom>
          <a:solidFill>
            <a:srgbClr val="D9E2E8"/>
          </a:solidFill>
        </p:spPr>
      </p:sp>
      <p:grpSp>
        <p:nvGrpSpPr>
          <p:cNvPr name="Group 9" id="9"/>
          <p:cNvGrpSpPr/>
          <p:nvPr/>
        </p:nvGrpSpPr>
        <p:grpSpPr>
          <a:xfrm rot="0">
            <a:off x="447675" y="2286000"/>
            <a:ext cx="247650" cy="247650"/>
            <a:chOff x="0" y="0"/>
            <a:chExt cx="330200" cy="330200"/>
          </a:xfrm>
        </p:grpSpPr>
        <p:sp>
          <p:nvSpPr>
            <p:cNvPr name="Freeform 10" id="10"/>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1" id="11"/>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1</a:t>
              </a:r>
            </a:p>
          </p:txBody>
        </p:sp>
      </p:grpSp>
      <p:sp>
        <p:nvSpPr>
          <p:cNvPr name="AutoShape 12" id="12"/>
          <p:cNvSpPr/>
          <p:nvPr/>
        </p:nvSpPr>
        <p:spPr>
          <a:xfrm rot="0">
            <a:off x="561975" y="3219450"/>
            <a:ext cx="19050" cy="581025"/>
          </a:xfrm>
          <a:prstGeom prst="rect">
            <a:avLst/>
          </a:prstGeom>
          <a:solidFill>
            <a:srgbClr val="D9E2E8"/>
          </a:solidFill>
        </p:spPr>
      </p:sp>
      <p:grpSp>
        <p:nvGrpSpPr>
          <p:cNvPr name="Group 13" id="13"/>
          <p:cNvGrpSpPr/>
          <p:nvPr/>
        </p:nvGrpSpPr>
        <p:grpSpPr>
          <a:xfrm rot="0">
            <a:off x="447675" y="3009900"/>
            <a:ext cx="247650" cy="247650"/>
            <a:chOff x="0" y="0"/>
            <a:chExt cx="330200" cy="330200"/>
          </a:xfrm>
        </p:grpSpPr>
        <p:sp>
          <p:nvSpPr>
            <p:cNvPr name="Freeform 14" id="14"/>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9BE514"/>
            </a:solidFill>
          </p:spPr>
        </p:sp>
        <p:sp>
          <p:nvSpPr>
            <p:cNvPr name="Freeform 15" id="15"/>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0000">
                <a:alpha val="0"/>
              </a:srgbClr>
            </a:solidFill>
            <a:ln w="19050" cap="sq">
              <a:solidFill>
                <a:srgbClr val="345C20"/>
              </a:solidFill>
              <a:prstDash val="solid"/>
              <a:miter/>
            </a:ln>
          </p:spPr>
        </p:sp>
        <p:sp>
          <p:nvSpPr>
            <p:cNvPr name="TextBox 16" id="16"/>
            <p:cNvSpPr txBox="true"/>
            <p:nvPr/>
          </p:nvSpPr>
          <p:spPr>
            <a:xfrm>
              <a:off x="0" y="-19050"/>
              <a:ext cx="330200" cy="349250"/>
            </a:xfrm>
            <a:prstGeom prst="rect">
              <a:avLst/>
            </a:prstGeom>
          </p:spPr>
          <p:txBody>
            <a:bodyPr anchor="t" rtlCol="false" tIns="25400" lIns="25400" bIns="25400" rIns="25400"/>
            <a:lstStyle/>
            <a:p>
              <a:pPr algn="ctr">
                <a:lnSpc>
                  <a:spcPts val="1650"/>
                </a:lnSpc>
              </a:pPr>
              <a:r>
                <a:rPr lang="en-US" b="true" sz="1200">
                  <a:solidFill>
                    <a:srgbClr val="1C3713"/>
                  </a:solidFill>
                  <a:latin typeface="Noto Sans Bold"/>
                  <a:ea typeface="Noto Sans Bold"/>
                  <a:cs typeface="Noto Sans Bold"/>
                  <a:sym typeface="Noto Sans Bold"/>
                </a:rPr>
                <a:t>2</a:t>
              </a:r>
            </a:p>
          </p:txBody>
        </p:sp>
      </p:grpSp>
      <p:sp>
        <p:nvSpPr>
          <p:cNvPr name="AutoShape 17" id="17"/>
          <p:cNvSpPr/>
          <p:nvPr/>
        </p:nvSpPr>
        <p:spPr>
          <a:xfrm rot="0">
            <a:off x="561975" y="3943350"/>
            <a:ext cx="19050" cy="581025"/>
          </a:xfrm>
          <a:prstGeom prst="rect">
            <a:avLst/>
          </a:prstGeom>
          <a:solidFill>
            <a:srgbClr val="D9E2E8"/>
          </a:solidFill>
        </p:spPr>
      </p:sp>
      <p:grpSp>
        <p:nvGrpSpPr>
          <p:cNvPr name="Group 18" id="18"/>
          <p:cNvGrpSpPr/>
          <p:nvPr/>
        </p:nvGrpSpPr>
        <p:grpSpPr>
          <a:xfrm rot="0">
            <a:off x="447675" y="3733800"/>
            <a:ext cx="247650" cy="247650"/>
            <a:chOff x="0" y="0"/>
            <a:chExt cx="330200" cy="330200"/>
          </a:xfrm>
        </p:grpSpPr>
        <p:sp>
          <p:nvSpPr>
            <p:cNvPr name="Freeform 19" id="19"/>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0" id="20"/>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3</a:t>
              </a:r>
            </a:p>
          </p:txBody>
        </p:sp>
      </p:grpSp>
      <p:sp>
        <p:nvSpPr>
          <p:cNvPr name="AutoShape 21" id="21"/>
          <p:cNvSpPr/>
          <p:nvPr/>
        </p:nvSpPr>
        <p:spPr>
          <a:xfrm rot="0">
            <a:off x="561975" y="4667250"/>
            <a:ext cx="19050" cy="581025"/>
          </a:xfrm>
          <a:prstGeom prst="rect">
            <a:avLst/>
          </a:prstGeom>
          <a:solidFill>
            <a:srgbClr val="D9E2E8"/>
          </a:solidFill>
        </p:spPr>
      </p:sp>
      <p:grpSp>
        <p:nvGrpSpPr>
          <p:cNvPr name="Group 22" id="22"/>
          <p:cNvGrpSpPr/>
          <p:nvPr/>
        </p:nvGrpSpPr>
        <p:grpSpPr>
          <a:xfrm rot="0">
            <a:off x="447675" y="4457700"/>
            <a:ext cx="247650" cy="247650"/>
            <a:chOff x="0" y="0"/>
            <a:chExt cx="330200" cy="330200"/>
          </a:xfrm>
        </p:grpSpPr>
        <p:sp>
          <p:nvSpPr>
            <p:cNvPr name="Freeform 23" id="23"/>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4" id="24"/>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4</a:t>
              </a:r>
            </a:p>
          </p:txBody>
        </p:sp>
      </p:grpSp>
      <p:grpSp>
        <p:nvGrpSpPr>
          <p:cNvPr name="Group 25" id="25"/>
          <p:cNvGrpSpPr/>
          <p:nvPr/>
        </p:nvGrpSpPr>
        <p:grpSpPr>
          <a:xfrm rot="0">
            <a:off x="447675" y="5181600"/>
            <a:ext cx="247650" cy="247650"/>
            <a:chOff x="0" y="0"/>
            <a:chExt cx="330200" cy="330200"/>
          </a:xfrm>
        </p:grpSpPr>
        <p:sp>
          <p:nvSpPr>
            <p:cNvPr name="Freeform 26" id="26"/>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7" id="27"/>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5</a:t>
              </a:r>
            </a:p>
          </p:txBody>
        </p:sp>
      </p:grpSp>
      <p:sp>
        <p:nvSpPr>
          <p:cNvPr name="Freeform 28" id="28"/>
          <p:cNvSpPr/>
          <p:nvPr/>
        </p:nvSpPr>
        <p:spPr>
          <a:xfrm flipH="false" flipV="false" rot="0">
            <a:off x="5648325" y="1586880"/>
            <a:ext cx="2072574" cy="1504839"/>
          </a:xfrm>
          <a:custGeom>
            <a:avLst/>
            <a:gdLst/>
            <a:ahLst/>
            <a:cxnLst/>
            <a:rect r="r" b="b" t="t" l="l"/>
            <a:pathLst>
              <a:path h="1504839" w="2072574">
                <a:moveTo>
                  <a:pt x="0" y="0"/>
                </a:moveTo>
                <a:lnTo>
                  <a:pt x="2072574" y="0"/>
                </a:lnTo>
                <a:lnTo>
                  <a:pt x="2072574" y="1504840"/>
                </a:lnTo>
                <a:lnTo>
                  <a:pt x="0" y="1504840"/>
                </a:lnTo>
                <a:lnTo>
                  <a:pt x="0" y="0"/>
                </a:lnTo>
                <a:close/>
              </a:path>
            </a:pathLst>
          </a:custGeom>
          <a:blipFill>
            <a:blip r:embed="rId4"/>
            <a:stretch>
              <a:fillRect l="0" t="0" r="0" b="0"/>
            </a:stretch>
          </a:blipFill>
        </p:spPr>
      </p:sp>
      <p:sp>
        <p:nvSpPr>
          <p:cNvPr name="Freeform 29" id="29"/>
          <p:cNvSpPr/>
          <p:nvPr/>
        </p:nvSpPr>
        <p:spPr>
          <a:xfrm flipH="false" flipV="false" rot="0">
            <a:off x="8375278" y="1549624"/>
            <a:ext cx="2622434" cy="1542096"/>
          </a:xfrm>
          <a:custGeom>
            <a:avLst/>
            <a:gdLst/>
            <a:ahLst/>
            <a:cxnLst/>
            <a:rect r="r" b="b" t="t" l="l"/>
            <a:pathLst>
              <a:path h="1542096" w="2622434">
                <a:moveTo>
                  <a:pt x="0" y="0"/>
                </a:moveTo>
                <a:lnTo>
                  <a:pt x="2622434" y="0"/>
                </a:lnTo>
                <a:lnTo>
                  <a:pt x="2622434" y="1542096"/>
                </a:lnTo>
                <a:lnTo>
                  <a:pt x="0" y="1542096"/>
                </a:lnTo>
                <a:lnTo>
                  <a:pt x="0" y="0"/>
                </a:lnTo>
                <a:close/>
              </a:path>
            </a:pathLst>
          </a:custGeom>
          <a:blipFill>
            <a:blip r:embed="rId5"/>
            <a:stretch>
              <a:fillRect l="0" t="0" r="0" b="0"/>
            </a:stretch>
          </a:blipFill>
        </p:spPr>
      </p:sp>
      <p:sp>
        <p:nvSpPr>
          <p:cNvPr name="Freeform 30" id="30"/>
          <p:cNvSpPr/>
          <p:nvPr/>
        </p:nvSpPr>
        <p:spPr>
          <a:xfrm flipH="false" flipV="false" rot="0">
            <a:off x="5680819" y="3948112"/>
            <a:ext cx="2082056" cy="2547457"/>
          </a:xfrm>
          <a:custGeom>
            <a:avLst/>
            <a:gdLst/>
            <a:ahLst/>
            <a:cxnLst/>
            <a:rect r="r" b="b" t="t" l="l"/>
            <a:pathLst>
              <a:path h="2547457" w="2082056">
                <a:moveTo>
                  <a:pt x="0" y="0"/>
                </a:moveTo>
                <a:lnTo>
                  <a:pt x="2082056" y="0"/>
                </a:lnTo>
                <a:lnTo>
                  <a:pt x="2082056" y="2547458"/>
                </a:lnTo>
                <a:lnTo>
                  <a:pt x="0" y="2547458"/>
                </a:lnTo>
                <a:lnTo>
                  <a:pt x="0" y="0"/>
                </a:lnTo>
                <a:close/>
              </a:path>
            </a:pathLst>
          </a:custGeom>
          <a:blipFill>
            <a:blip r:embed="rId6"/>
            <a:stretch>
              <a:fillRect l="0" t="0" r="0" b="0"/>
            </a:stretch>
          </a:blipFill>
        </p:spPr>
      </p:sp>
      <p:sp>
        <p:nvSpPr>
          <p:cNvPr name="Freeform 31" id="31"/>
          <p:cNvSpPr/>
          <p:nvPr/>
        </p:nvSpPr>
        <p:spPr>
          <a:xfrm flipH="false" flipV="false" rot="0">
            <a:off x="8579633" y="3981450"/>
            <a:ext cx="2183617" cy="2362998"/>
          </a:xfrm>
          <a:custGeom>
            <a:avLst/>
            <a:gdLst/>
            <a:ahLst/>
            <a:cxnLst/>
            <a:rect r="r" b="b" t="t" l="l"/>
            <a:pathLst>
              <a:path h="2362998" w="2183617">
                <a:moveTo>
                  <a:pt x="0" y="0"/>
                </a:moveTo>
                <a:lnTo>
                  <a:pt x="2183617" y="0"/>
                </a:lnTo>
                <a:lnTo>
                  <a:pt x="2183617" y="2362998"/>
                </a:lnTo>
                <a:lnTo>
                  <a:pt x="0" y="2362998"/>
                </a:lnTo>
                <a:lnTo>
                  <a:pt x="0" y="0"/>
                </a:lnTo>
                <a:close/>
              </a:path>
            </a:pathLst>
          </a:custGeom>
          <a:blipFill>
            <a:blip r:embed="rId7"/>
            <a:stretch>
              <a:fillRect l="0" t="0" r="0" b="0"/>
            </a:stretch>
          </a:blipFill>
        </p:spPr>
      </p:sp>
      <p:sp>
        <p:nvSpPr>
          <p:cNvPr name="TextBox 32" id="32"/>
          <p:cNvSpPr txBox="true"/>
          <p:nvPr/>
        </p:nvSpPr>
        <p:spPr>
          <a:xfrm rot="0">
            <a:off x="666750" y="85725"/>
            <a:ext cx="6667500" cy="266700"/>
          </a:xfrm>
          <a:prstGeom prst="rect">
            <a:avLst/>
          </a:prstGeom>
        </p:spPr>
        <p:txBody>
          <a:bodyPr anchor="t" rtlCol="false" tIns="0" lIns="0" bIns="0" rIns="0">
            <a:spAutoFit/>
          </a:bodyPr>
          <a:lstStyle/>
          <a:p>
            <a:pPr algn="l">
              <a:lnSpc>
                <a:spcPts val="1875"/>
              </a:lnSpc>
            </a:pPr>
            <a:r>
              <a:rPr lang="en-US" sz="1500">
                <a:solidFill>
                  <a:srgbClr val="FFFFFF"/>
                </a:solidFill>
                <a:latin typeface="Noto Sans"/>
                <a:ea typeface="Noto Sans"/>
                <a:cs typeface="Noto Sans"/>
                <a:sym typeface="Noto Sans"/>
              </a:rPr>
              <a:t>DIATwin MachinePilot Training Kit</a:t>
            </a:r>
          </a:p>
        </p:txBody>
      </p:sp>
      <p:sp>
        <p:nvSpPr>
          <p:cNvPr name="TextBox 33" id="33"/>
          <p:cNvSpPr txBox="true"/>
          <p:nvPr/>
        </p:nvSpPr>
        <p:spPr>
          <a:xfrm rot="0">
            <a:off x="7762875" y="76200"/>
            <a:ext cx="4095750" cy="276225"/>
          </a:xfrm>
          <a:prstGeom prst="rect">
            <a:avLst/>
          </a:prstGeom>
        </p:spPr>
        <p:txBody>
          <a:bodyPr anchor="t" rtlCol="false" tIns="0" lIns="0" bIns="0" rIns="0">
            <a:spAutoFit/>
          </a:bodyPr>
          <a:lstStyle/>
          <a:p>
            <a:pPr algn="r">
              <a:lnSpc>
                <a:spcPts val="1687"/>
              </a:lnSpc>
            </a:pPr>
            <a:r>
              <a:rPr lang="en-US" sz="1350">
                <a:solidFill>
                  <a:srgbClr val="FFFFFF"/>
                </a:solidFill>
                <a:latin typeface="Noto Sans"/>
                <a:ea typeface="Noto Sans"/>
                <a:cs typeface="Noto Sans"/>
                <a:sym typeface="Noto Sans"/>
              </a:rPr>
              <a:t>Scenario 3 | Panel and Specified Configuration</a:t>
            </a:r>
          </a:p>
        </p:txBody>
      </p:sp>
      <p:sp>
        <p:nvSpPr>
          <p:cNvPr name="TextBox 34" id="34"/>
          <p:cNvSpPr txBox="true"/>
          <p:nvPr/>
        </p:nvSpPr>
        <p:spPr>
          <a:xfrm rot="0">
            <a:off x="9715500" y="1047750"/>
            <a:ext cx="2095500" cy="192405"/>
          </a:xfrm>
          <a:prstGeom prst="rect">
            <a:avLst/>
          </a:prstGeom>
        </p:spPr>
        <p:txBody>
          <a:bodyPr anchor="t" rtlCol="false" tIns="0" lIns="0" bIns="0" rIns="0">
            <a:spAutoFit/>
          </a:bodyPr>
          <a:lstStyle/>
          <a:p>
            <a:pPr algn="r" marL="0" indent="0" lvl="0">
              <a:lnSpc>
                <a:spcPts val="1500"/>
              </a:lnSpc>
              <a:spcBef>
                <a:spcPct val="0"/>
              </a:spcBef>
            </a:pPr>
            <a:r>
              <a:rPr lang="en-US" sz="1200" strike="noStrike" u="none">
                <a:solidFill>
                  <a:srgbClr val="587385"/>
                </a:solidFill>
                <a:latin typeface="Noto Sans"/>
                <a:ea typeface="Noto Sans"/>
                <a:cs typeface="Noto Sans"/>
                <a:sym typeface="Noto Sans"/>
              </a:rPr>
              <a:t>Page 5 of 18</a:t>
            </a:r>
          </a:p>
        </p:txBody>
      </p:sp>
      <p:sp>
        <p:nvSpPr>
          <p:cNvPr name="TextBox 35" id="35"/>
          <p:cNvSpPr txBox="true"/>
          <p:nvPr/>
        </p:nvSpPr>
        <p:spPr>
          <a:xfrm rot="0">
            <a:off x="333375" y="6467475"/>
            <a:ext cx="1285875" cy="164306"/>
          </a:xfrm>
          <a:prstGeom prst="rect">
            <a:avLst/>
          </a:prstGeom>
        </p:spPr>
        <p:txBody>
          <a:bodyPr anchor="t" rtlCol="false" tIns="0" lIns="0" bIns="0" rIns="0">
            <a:spAutoFit/>
          </a:bodyPr>
          <a:lstStyle/>
          <a:p>
            <a:pPr algn="l" marL="0" indent="0" lvl="0">
              <a:lnSpc>
                <a:spcPts val="1406"/>
              </a:lnSpc>
              <a:spcBef>
                <a:spcPct val="0"/>
              </a:spcBef>
            </a:pPr>
            <a:r>
              <a:rPr lang="en-US" sz="1125" strike="noStrike" u="none">
                <a:solidFill>
                  <a:srgbClr val="587385"/>
                </a:solidFill>
                <a:latin typeface="Noto Sans"/>
                <a:ea typeface="Noto Sans"/>
                <a:cs typeface="Noto Sans"/>
                <a:sym typeface="Noto Sans"/>
              </a:rPr>
              <a:t>Page 57</a:t>
            </a:r>
          </a:p>
        </p:txBody>
      </p:sp>
      <p:sp>
        <p:nvSpPr>
          <p:cNvPr name="TextBox 36" id="36"/>
          <p:cNvSpPr txBox="true"/>
          <p:nvPr/>
        </p:nvSpPr>
        <p:spPr>
          <a:xfrm rot="0">
            <a:off x="400050" y="1762125"/>
            <a:ext cx="1104900" cy="285750"/>
          </a:xfrm>
          <a:prstGeom prst="rect">
            <a:avLst/>
          </a:prstGeom>
        </p:spPr>
        <p:txBody>
          <a:bodyPr anchor="t" rtlCol="false" tIns="0" lIns="0" bIns="0" rIns="0">
            <a:spAutoFit/>
          </a:bodyPr>
          <a:lstStyle/>
          <a:p>
            <a:pPr algn="l">
              <a:lnSpc>
                <a:spcPts val="1781"/>
              </a:lnSpc>
            </a:pPr>
            <a:r>
              <a:rPr lang="en-US" b="true" sz="1425">
                <a:solidFill>
                  <a:srgbClr val="243A49"/>
                </a:solidFill>
                <a:latin typeface="Noto Sans Bold"/>
                <a:ea typeface="Noto Sans Bold"/>
                <a:cs typeface="Noto Sans Bold"/>
                <a:sym typeface="Noto Sans Bold"/>
              </a:rPr>
              <a:t>Step 2 of 5</a:t>
            </a:r>
          </a:p>
        </p:txBody>
      </p:sp>
      <p:sp>
        <p:nvSpPr>
          <p:cNvPr name="TextBox 37" id="37"/>
          <p:cNvSpPr txBox="true"/>
          <p:nvPr/>
        </p:nvSpPr>
        <p:spPr>
          <a:xfrm rot="0">
            <a:off x="771525" y="22764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Prepare</a:t>
            </a:r>
          </a:p>
        </p:txBody>
      </p:sp>
      <p:sp>
        <p:nvSpPr>
          <p:cNvPr name="TextBox 38" id="38"/>
          <p:cNvSpPr txBox="true"/>
          <p:nvPr/>
        </p:nvSpPr>
        <p:spPr>
          <a:xfrm rot="0">
            <a:off x="771525" y="3000375"/>
            <a:ext cx="800100" cy="438150"/>
          </a:xfrm>
          <a:prstGeom prst="rect">
            <a:avLst/>
          </a:prstGeom>
        </p:spPr>
        <p:txBody>
          <a:bodyPr anchor="t" rtlCol="false" tIns="0" lIns="0" bIns="0" rIns="0">
            <a:spAutoFit/>
          </a:bodyPr>
          <a:lstStyle/>
          <a:p>
            <a:pPr algn="l">
              <a:lnSpc>
                <a:spcPts val="1687"/>
              </a:lnSpc>
            </a:pPr>
            <a:r>
              <a:rPr lang="en-US" b="true" sz="1350">
                <a:solidFill>
                  <a:srgbClr val="243A49"/>
                </a:solidFill>
                <a:latin typeface="Noto Sans Bold"/>
                <a:ea typeface="Noto Sans Bold"/>
                <a:cs typeface="Noto Sans Bold"/>
                <a:sym typeface="Noto Sans Bold"/>
              </a:rPr>
              <a:t>Panel</a:t>
            </a:r>
          </a:p>
        </p:txBody>
      </p:sp>
      <p:sp>
        <p:nvSpPr>
          <p:cNvPr name="TextBox 39" id="39"/>
          <p:cNvSpPr txBox="true"/>
          <p:nvPr/>
        </p:nvSpPr>
        <p:spPr>
          <a:xfrm rot="0">
            <a:off x="771525" y="37242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Fixed
Setup</a:t>
            </a:r>
          </a:p>
        </p:txBody>
      </p:sp>
      <p:sp>
        <p:nvSpPr>
          <p:cNvPr name="TextBox 40" id="40"/>
          <p:cNvSpPr txBox="true"/>
          <p:nvPr/>
        </p:nvSpPr>
        <p:spPr>
          <a:xfrm rot="0">
            <a:off x="771525" y="44481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Mode</a:t>
            </a:r>
          </a:p>
        </p:txBody>
      </p:sp>
      <p:sp>
        <p:nvSpPr>
          <p:cNvPr name="TextBox 41" id="41"/>
          <p:cNvSpPr txBox="true"/>
          <p:nvPr/>
        </p:nvSpPr>
        <p:spPr>
          <a:xfrm rot="0">
            <a:off x="771525" y="51720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Compare</a:t>
            </a:r>
          </a:p>
        </p:txBody>
      </p:sp>
      <p:sp>
        <p:nvSpPr>
          <p:cNvPr name="TextBox 42" id="42"/>
          <p:cNvSpPr txBox="true"/>
          <p:nvPr/>
        </p:nvSpPr>
        <p:spPr>
          <a:xfrm rot="0">
            <a:off x="400050" y="609600"/>
            <a:ext cx="11334750" cy="600075"/>
          </a:xfrm>
          <a:prstGeom prst="rect">
            <a:avLst/>
          </a:prstGeom>
        </p:spPr>
        <p:txBody>
          <a:bodyPr anchor="t" rtlCol="false" tIns="0" lIns="0" bIns="0" rIns="0">
            <a:spAutoFit/>
          </a:bodyPr>
          <a:lstStyle/>
          <a:p>
            <a:pPr algn="l">
              <a:lnSpc>
                <a:spcPts val="3187"/>
              </a:lnSpc>
            </a:pPr>
            <a:r>
              <a:rPr lang="en-US" b="true" sz="2550">
                <a:solidFill>
                  <a:srgbClr val="0087DC"/>
                </a:solidFill>
                <a:latin typeface="Noto Sans Bold"/>
                <a:ea typeface="Noto Sans Bold"/>
                <a:cs typeface="Noto Sans Bold"/>
                <a:sym typeface="Noto Sans Bold"/>
              </a:rPr>
              <a:t>Create the Panel Frame</a:t>
            </a:r>
          </a:p>
        </p:txBody>
      </p:sp>
      <p:sp>
        <p:nvSpPr>
          <p:cNvPr name="TextBox 43" id="43"/>
          <p:cNvSpPr txBox="true"/>
          <p:nvPr/>
        </p:nvSpPr>
        <p:spPr>
          <a:xfrm rot="0">
            <a:off x="1924050" y="1952625"/>
            <a:ext cx="3371850" cy="228600"/>
          </a:xfrm>
          <a:prstGeom prst="rect">
            <a:avLst/>
          </a:prstGeom>
        </p:spPr>
        <p:txBody>
          <a:bodyPr anchor="t" rtlCol="false" tIns="0" lIns="0" bIns="0" rIns="0">
            <a:spAutoFit/>
          </a:bodyPr>
          <a:lstStyle/>
          <a:p>
            <a:pPr algn="l">
              <a:lnSpc>
                <a:spcPts val="1889"/>
              </a:lnSpc>
            </a:pPr>
            <a:r>
              <a:rPr lang="en-US" b="true" sz="1350">
                <a:solidFill>
                  <a:srgbClr val="0087DC"/>
                </a:solidFill>
                <a:latin typeface="Noto Sans Bold"/>
                <a:ea typeface="Noto Sans Bold"/>
                <a:cs typeface="Noto Sans Bold"/>
                <a:sym typeface="Noto Sans Bold"/>
              </a:rPr>
              <a:t>01</a:t>
            </a:r>
          </a:p>
        </p:txBody>
      </p:sp>
      <p:sp>
        <p:nvSpPr>
          <p:cNvPr name="TextBox 44" id="44"/>
          <p:cNvSpPr txBox="true"/>
          <p:nvPr/>
        </p:nvSpPr>
        <p:spPr>
          <a:xfrm rot="0">
            <a:off x="1924050" y="2209800"/>
            <a:ext cx="3371850" cy="610457"/>
          </a:xfrm>
          <a:prstGeom prst="rect">
            <a:avLst/>
          </a:prstGeom>
        </p:spPr>
        <p:txBody>
          <a:bodyPr anchor="t" rtlCol="false" tIns="0" lIns="0" bIns="0" rIns="0">
            <a:spAutoFit/>
          </a:bodyPr>
          <a:lstStyle/>
          <a:p>
            <a:pPr algn="l">
              <a:lnSpc>
                <a:spcPts val="2328"/>
              </a:lnSpc>
            </a:pPr>
            <a:r>
              <a:rPr lang="en-US" sz="1725">
                <a:solidFill>
                  <a:srgbClr val="243A49"/>
                </a:solidFill>
                <a:latin typeface="Noto Sans"/>
                <a:ea typeface="Noto Sans"/>
                <a:cs typeface="Noto Sans"/>
                <a:sym typeface="Noto Sans"/>
              </a:rPr>
              <a:t>Right-click the panel root → Create Panel Frame.</a:t>
            </a:r>
          </a:p>
        </p:txBody>
      </p:sp>
      <p:sp>
        <p:nvSpPr>
          <p:cNvPr name="TextBox 45" id="45"/>
          <p:cNvSpPr txBox="true"/>
          <p:nvPr/>
        </p:nvSpPr>
        <p:spPr>
          <a:xfrm rot="0">
            <a:off x="1924050" y="2963132"/>
            <a:ext cx="3371850" cy="228600"/>
          </a:xfrm>
          <a:prstGeom prst="rect">
            <a:avLst/>
          </a:prstGeom>
        </p:spPr>
        <p:txBody>
          <a:bodyPr anchor="t" rtlCol="false" tIns="0" lIns="0" bIns="0" rIns="0">
            <a:spAutoFit/>
          </a:bodyPr>
          <a:lstStyle/>
          <a:p>
            <a:pPr algn="l">
              <a:lnSpc>
                <a:spcPts val="1889"/>
              </a:lnSpc>
            </a:pPr>
            <a:r>
              <a:rPr lang="en-US" b="true" sz="1350">
                <a:solidFill>
                  <a:srgbClr val="0087DC"/>
                </a:solidFill>
                <a:latin typeface="Noto Sans Bold"/>
                <a:ea typeface="Noto Sans Bold"/>
                <a:cs typeface="Noto Sans Bold"/>
                <a:sym typeface="Noto Sans Bold"/>
              </a:rPr>
              <a:t>02</a:t>
            </a:r>
          </a:p>
        </p:txBody>
      </p:sp>
      <p:sp>
        <p:nvSpPr>
          <p:cNvPr name="TextBox 46" id="46"/>
          <p:cNvSpPr txBox="true"/>
          <p:nvPr/>
        </p:nvSpPr>
        <p:spPr>
          <a:xfrm rot="0">
            <a:off x="1924050" y="3220307"/>
            <a:ext cx="3371850" cy="906208"/>
          </a:xfrm>
          <a:prstGeom prst="rect">
            <a:avLst/>
          </a:prstGeom>
        </p:spPr>
        <p:txBody>
          <a:bodyPr anchor="t" rtlCol="false" tIns="0" lIns="0" bIns="0" rIns="0">
            <a:spAutoFit/>
          </a:bodyPr>
          <a:lstStyle/>
          <a:p>
            <a:pPr algn="l">
              <a:lnSpc>
                <a:spcPts val="2328"/>
              </a:lnSpc>
            </a:pPr>
            <a:r>
              <a:rPr lang="en-US" sz="1725">
                <a:solidFill>
                  <a:srgbClr val="243A49"/>
                </a:solidFill>
                <a:latin typeface="Noto Sans"/>
                <a:ea typeface="Noto Sans"/>
                <a:cs typeface="Noto Sans"/>
                <a:sym typeface="Noto Sans"/>
              </a:rPr>
              <a:t>Select Panel Frame and a frame color. Set length = 350, width = 380, and height = 3 mm. Click Generate.</a:t>
            </a:r>
          </a:p>
        </p:txBody>
      </p:sp>
      <p:sp>
        <p:nvSpPr>
          <p:cNvPr name="TextBox 47" id="47"/>
          <p:cNvSpPr txBox="true"/>
          <p:nvPr/>
        </p:nvSpPr>
        <p:spPr>
          <a:xfrm rot="0">
            <a:off x="6096000" y="3348895"/>
            <a:ext cx="1413232" cy="192405"/>
          </a:xfrm>
          <a:prstGeom prst="rect">
            <a:avLst/>
          </a:prstGeom>
        </p:spPr>
        <p:txBody>
          <a:bodyPr anchor="t" rtlCol="false" tIns="0" lIns="0" bIns="0" rIns="0">
            <a:spAutoFit/>
          </a:bodyPr>
          <a:lstStyle/>
          <a:p>
            <a:pPr algn="l">
              <a:lnSpc>
                <a:spcPts val="1500"/>
              </a:lnSpc>
            </a:pPr>
            <a:r>
              <a:rPr lang="en-US" sz="1200">
                <a:solidFill>
                  <a:srgbClr val="587385"/>
                </a:solidFill>
                <a:latin typeface="Noto Sans"/>
                <a:ea typeface="Noto Sans"/>
                <a:cs typeface="Noto Sans"/>
                <a:sym typeface="Noto Sans"/>
              </a:rPr>
              <a:t>Fig. 3-02e </a:t>
            </a:r>
            <a:r>
              <a:rPr lang="en-US" sz="1200">
                <a:solidFill>
                  <a:srgbClr val="587385"/>
                </a:solidFill>
                <a:latin typeface="Noto Sans"/>
                <a:ea typeface="Noto Sans"/>
                <a:cs typeface="Noto Sans"/>
                <a:sym typeface="Noto Sans"/>
              </a:rPr>
              <a:t>Frame node</a:t>
            </a:r>
          </a:p>
        </p:txBody>
      </p:sp>
      <p:sp>
        <p:nvSpPr>
          <p:cNvPr name="TextBox 48" id="48"/>
          <p:cNvSpPr txBox="true"/>
          <p:nvPr/>
        </p:nvSpPr>
        <p:spPr>
          <a:xfrm rot="0">
            <a:off x="8887936" y="3348895"/>
            <a:ext cx="2109776" cy="192405"/>
          </a:xfrm>
          <a:prstGeom prst="rect">
            <a:avLst/>
          </a:prstGeom>
        </p:spPr>
        <p:txBody>
          <a:bodyPr anchor="t" rtlCol="false" tIns="0" lIns="0" bIns="0" rIns="0">
            <a:spAutoFit/>
          </a:bodyPr>
          <a:lstStyle/>
          <a:p>
            <a:pPr algn="l">
              <a:lnSpc>
                <a:spcPts val="1500"/>
              </a:lnSpc>
            </a:pPr>
            <a:r>
              <a:rPr lang="en-US" sz="1200">
                <a:solidFill>
                  <a:srgbClr val="587385"/>
                </a:solidFill>
                <a:latin typeface="Noto Sans"/>
                <a:ea typeface="Noto Sans"/>
                <a:cs typeface="Noto Sans"/>
                <a:sym typeface="Noto Sans"/>
              </a:rPr>
              <a:t>Fig. 3-02f Frame shape</a:t>
            </a:r>
          </a:p>
        </p:txBody>
      </p:sp>
      <p:sp>
        <p:nvSpPr>
          <p:cNvPr name="TextBox 49" id="49"/>
          <p:cNvSpPr txBox="true"/>
          <p:nvPr/>
        </p:nvSpPr>
        <p:spPr>
          <a:xfrm rot="0">
            <a:off x="6018110" y="6478341"/>
            <a:ext cx="1413232" cy="192405"/>
          </a:xfrm>
          <a:prstGeom prst="rect">
            <a:avLst/>
          </a:prstGeom>
        </p:spPr>
        <p:txBody>
          <a:bodyPr anchor="t" rtlCol="false" tIns="0" lIns="0" bIns="0" rIns="0">
            <a:spAutoFit/>
          </a:bodyPr>
          <a:lstStyle/>
          <a:p>
            <a:pPr algn="l">
              <a:lnSpc>
                <a:spcPts val="1500"/>
              </a:lnSpc>
            </a:pPr>
            <a:r>
              <a:rPr lang="en-US" sz="1200">
                <a:solidFill>
                  <a:srgbClr val="587385"/>
                </a:solidFill>
                <a:latin typeface="Noto Sans"/>
                <a:ea typeface="Noto Sans"/>
                <a:cs typeface="Noto Sans"/>
                <a:sym typeface="Noto Sans"/>
              </a:rPr>
              <a:t>Fig. 3-02g Parameters</a:t>
            </a:r>
          </a:p>
        </p:txBody>
      </p:sp>
      <p:sp>
        <p:nvSpPr>
          <p:cNvPr name="TextBox 50" id="50"/>
          <p:cNvSpPr txBox="true"/>
          <p:nvPr/>
        </p:nvSpPr>
        <p:spPr>
          <a:xfrm rot="0">
            <a:off x="8810046" y="6478341"/>
            <a:ext cx="2109776" cy="192405"/>
          </a:xfrm>
          <a:prstGeom prst="rect">
            <a:avLst/>
          </a:prstGeom>
        </p:spPr>
        <p:txBody>
          <a:bodyPr anchor="t" rtlCol="false" tIns="0" lIns="0" bIns="0" rIns="0">
            <a:spAutoFit/>
          </a:bodyPr>
          <a:lstStyle/>
          <a:p>
            <a:pPr algn="l">
              <a:lnSpc>
                <a:spcPts val="1500"/>
              </a:lnSpc>
            </a:pPr>
            <a:r>
              <a:rPr lang="en-US" sz="1200">
                <a:solidFill>
                  <a:srgbClr val="587385"/>
                </a:solidFill>
                <a:latin typeface="Noto Sans"/>
                <a:ea typeface="Noto Sans"/>
                <a:cs typeface="Noto Sans"/>
                <a:sym typeface="Noto Sans"/>
              </a:rPr>
              <a:t>Fig. 3-02h Panel frame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12192000" cy="6858000"/>
          </a:xfrm>
          <a:prstGeom prst="rect">
            <a:avLst/>
          </a:prstGeom>
          <a:solidFill>
            <a:srgbClr val="FFFFFF"/>
          </a:solidFill>
        </p:spPr>
      </p:sp>
      <p:sp>
        <p:nvSpPr>
          <p:cNvPr name="AutoShape 3" id="3"/>
          <p:cNvSpPr/>
          <p:nvPr/>
        </p:nvSpPr>
        <p:spPr>
          <a:xfrm rot="0">
            <a:off x="0" y="0"/>
            <a:ext cx="12192000" cy="381000"/>
          </a:xfrm>
          <a:prstGeom prst="rect">
            <a:avLst/>
          </a:prstGeom>
          <a:solidFill>
            <a:srgbClr val="0087DC"/>
          </a:solidFill>
        </p:spPr>
      </p:sp>
      <p:grpSp>
        <p:nvGrpSpPr>
          <p:cNvPr name="Group 4" id="4"/>
          <p:cNvGrpSpPr/>
          <p:nvPr/>
        </p:nvGrpSpPr>
        <p:grpSpPr>
          <a:xfrm rot="0">
            <a:off x="208693" y="57150"/>
            <a:ext cx="285750" cy="285750"/>
            <a:chOff x="0" y="0"/>
            <a:chExt cx="381000" cy="381000"/>
          </a:xfrm>
        </p:grpSpPr>
        <p:sp>
          <p:nvSpPr>
            <p:cNvPr name="Freeform 5" id="5"/>
            <p:cNvSpPr/>
            <p:nvPr/>
          </p:nvSpPr>
          <p:spPr>
            <a:xfrm flipH="false" flipV="false" rot="0">
              <a:off x="0" y="0"/>
              <a:ext cx="381000" cy="381000"/>
            </a:xfrm>
            <a:custGeom>
              <a:avLst/>
              <a:gdLst/>
              <a:ahLst/>
              <a:cxnLst/>
              <a:rect r="r" b="b" t="t" l="l"/>
              <a:pathLst>
                <a:path h="381000" w="381000">
                  <a:moveTo>
                    <a:pt x="0" y="0"/>
                  </a:moveTo>
                  <a:lnTo>
                    <a:pt x="381000" y="0"/>
                  </a:lnTo>
                  <a:lnTo>
                    <a:pt x="381000" y="381000"/>
                  </a:lnTo>
                  <a:lnTo>
                    <a:pt x="0" y="381000"/>
                  </a:lnTo>
                  <a:lnTo>
                    <a:pt x="0" y="0"/>
                  </a:lnTo>
                  <a:close/>
                </a:path>
              </a:pathLst>
            </a:custGeom>
            <a:blipFill>
              <a:blip r:embed="rId3"/>
              <a:stretch>
                <a:fillRect l="0" t="0" r="0" b="0"/>
              </a:stretch>
            </a:blipFill>
          </p:spPr>
        </p:sp>
      </p:grpSp>
      <p:grpSp>
        <p:nvGrpSpPr>
          <p:cNvPr name="Group 6" id="6"/>
          <p:cNvGrpSpPr/>
          <p:nvPr/>
        </p:nvGrpSpPr>
        <p:grpSpPr>
          <a:xfrm rot="0">
            <a:off x="266700" y="1666875"/>
            <a:ext cx="1352550" cy="4429125"/>
            <a:chOff x="0" y="0"/>
            <a:chExt cx="1803400" cy="5905500"/>
          </a:xfrm>
        </p:grpSpPr>
        <p:sp>
          <p:nvSpPr>
            <p:cNvPr name="Freeform 7" id="7"/>
            <p:cNvSpPr/>
            <p:nvPr/>
          </p:nvSpPr>
          <p:spPr>
            <a:xfrm flipH="false" flipV="false" rot="0">
              <a:off x="0" y="0"/>
              <a:ext cx="1803400" cy="5905500"/>
            </a:xfrm>
            <a:custGeom>
              <a:avLst/>
              <a:gdLst/>
              <a:ahLst/>
              <a:cxnLst/>
              <a:rect r="r" b="b" t="t" l="l"/>
              <a:pathLst>
                <a:path h="5905500" w="1803400">
                  <a:moveTo>
                    <a:pt x="101600" y="0"/>
                  </a:moveTo>
                  <a:lnTo>
                    <a:pt x="1701800" y="0"/>
                  </a:lnTo>
                  <a:cubicBezTo>
                    <a:pt x="1757934" y="0"/>
                    <a:pt x="1803400" y="45466"/>
                    <a:pt x="1803400" y="101600"/>
                  </a:cubicBezTo>
                  <a:lnTo>
                    <a:pt x="1803400" y="5803900"/>
                  </a:lnTo>
                  <a:cubicBezTo>
                    <a:pt x="1803400" y="5860034"/>
                    <a:pt x="1757934" y="5905500"/>
                    <a:pt x="1701800" y="5905500"/>
                  </a:cubicBezTo>
                  <a:lnTo>
                    <a:pt x="101600" y="5905500"/>
                  </a:lnTo>
                  <a:cubicBezTo>
                    <a:pt x="45466" y="5905500"/>
                    <a:pt x="0" y="5860034"/>
                    <a:pt x="0" y="5803900"/>
                  </a:cubicBezTo>
                  <a:lnTo>
                    <a:pt x="0" y="101600"/>
                  </a:lnTo>
                  <a:cubicBezTo>
                    <a:pt x="0" y="45466"/>
                    <a:pt x="45466" y="0"/>
                    <a:pt x="101600" y="0"/>
                  </a:cubicBezTo>
                  <a:close/>
                </a:path>
              </a:pathLst>
            </a:custGeom>
            <a:solidFill>
              <a:srgbClr val="F2F7FA"/>
            </a:solidFill>
          </p:spPr>
        </p:sp>
      </p:grpSp>
      <p:sp>
        <p:nvSpPr>
          <p:cNvPr name="AutoShape 8" id="8"/>
          <p:cNvSpPr/>
          <p:nvPr/>
        </p:nvSpPr>
        <p:spPr>
          <a:xfrm rot="0">
            <a:off x="561975" y="2495550"/>
            <a:ext cx="19050" cy="581025"/>
          </a:xfrm>
          <a:prstGeom prst="rect">
            <a:avLst/>
          </a:prstGeom>
          <a:solidFill>
            <a:srgbClr val="D9E2E8"/>
          </a:solidFill>
        </p:spPr>
      </p:sp>
      <p:grpSp>
        <p:nvGrpSpPr>
          <p:cNvPr name="Group 9" id="9"/>
          <p:cNvGrpSpPr/>
          <p:nvPr/>
        </p:nvGrpSpPr>
        <p:grpSpPr>
          <a:xfrm rot="0">
            <a:off x="447675" y="2286000"/>
            <a:ext cx="247650" cy="247650"/>
            <a:chOff x="0" y="0"/>
            <a:chExt cx="330200" cy="330200"/>
          </a:xfrm>
        </p:grpSpPr>
        <p:sp>
          <p:nvSpPr>
            <p:cNvPr name="Freeform 10" id="10"/>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1" id="11"/>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1</a:t>
              </a:r>
            </a:p>
          </p:txBody>
        </p:sp>
      </p:grpSp>
      <p:sp>
        <p:nvSpPr>
          <p:cNvPr name="AutoShape 12" id="12"/>
          <p:cNvSpPr/>
          <p:nvPr/>
        </p:nvSpPr>
        <p:spPr>
          <a:xfrm rot="0">
            <a:off x="561975" y="3219450"/>
            <a:ext cx="19050" cy="581025"/>
          </a:xfrm>
          <a:prstGeom prst="rect">
            <a:avLst/>
          </a:prstGeom>
          <a:solidFill>
            <a:srgbClr val="D9E2E8"/>
          </a:solidFill>
        </p:spPr>
      </p:sp>
      <p:grpSp>
        <p:nvGrpSpPr>
          <p:cNvPr name="Group 13" id="13"/>
          <p:cNvGrpSpPr/>
          <p:nvPr/>
        </p:nvGrpSpPr>
        <p:grpSpPr>
          <a:xfrm rot="0">
            <a:off x="447675" y="3009900"/>
            <a:ext cx="247650" cy="247650"/>
            <a:chOff x="0" y="0"/>
            <a:chExt cx="330200" cy="330200"/>
          </a:xfrm>
        </p:grpSpPr>
        <p:sp>
          <p:nvSpPr>
            <p:cNvPr name="Freeform 14" id="14"/>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9BE514"/>
            </a:solidFill>
          </p:spPr>
        </p:sp>
        <p:sp>
          <p:nvSpPr>
            <p:cNvPr name="Freeform 15" id="15"/>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0000">
                <a:alpha val="0"/>
              </a:srgbClr>
            </a:solidFill>
            <a:ln w="19050" cap="sq">
              <a:solidFill>
                <a:srgbClr val="345C20"/>
              </a:solidFill>
              <a:prstDash val="solid"/>
              <a:miter/>
            </a:ln>
          </p:spPr>
        </p:sp>
        <p:sp>
          <p:nvSpPr>
            <p:cNvPr name="TextBox 16" id="16"/>
            <p:cNvSpPr txBox="true"/>
            <p:nvPr/>
          </p:nvSpPr>
          <p:spPr>
            <a:xfrm>
              <a:off x="0" y="-19050"/>
              <a:ext cx="330200" cy="349250"/>
            </a:xfrm>
            <a:prstGeom prst="rect">
              <a:avLst/>
            </a:prstGeom>
          </p:spPr>
          <p:txBody>
            <a:bodyPr anchor="t" rtlCol="false" tIns="25400" lIns="25400" bIns="25400" rIns="25400"/>
            <a:lstStyle/>
            <a:p>
              <a:pPr algn="ctr">
                <a:lnSpc>
                  <a:spcPts val="1650"/>
                </a:lnSpc>
              </a:pPr>
              <a:r>
                <a:rPr lang="en-US" b="true" sz="1200">
                  <a:solidFill>
                    <a:srgbClr val="1C3713"/>
                  </a:solidFill>
                  <a:latin typeface="Noto Sans Bold"/>
                  <a:ea typeface="Noto Sans Bold"/>
                  <a:cs typeface="Noto Sans Bold"/>
                  <a:sym typeface="Noto Sans Bold"/>
                </a:rPr>
                <a:t>2</a:t>
              </a:r>
            </a:p>
          </p:txBody>
        </p:sp>
      </p:grpSp>
      <p:sp>
        <p:nvSpPr>
          <p:cNvPr name="AutoShape 17" id="17"/>
          <p:cNvSpPr/>
          <p:nvPr/>
        </p:nvSpPr>
        <p:spPr>
          <a:xfrm rot="0">
            <a:off x="561975" y="3943350"/>
            <a:ext cx="19050" cy="581025"/>
          </a:xfrm>
          <a:prstGeom prst="rect">
            <a:avLst/>
          </a:prstGeom>
          <a:solidFill>
            <a:srgbClr val="D9E2E8"/>
          </a:solidFill>
        </p:spPr>
      </p:sp>
      <p:grpSp>
        <p:nvGrpSpPr>
          <p:cNvPr name="Group 18" id="18"/>
          <p:cNvGrpSpPr/>
          <p:nvPr/>
        </p:nvGrpSpPr>
        <p:grpSpPr>
          <a:xfrm rot="0">
            <a:off x="447675" y="3733800"/>
            <a:ext cx="247650" cy="247650"/>
            <a:chOff x="0" y="0"/>
            <a:chExt cx="330200" cy="330200"/>
          </a:xfrm>
        </p:grpSpPr>
        <p:sp>
          <p:nvSpPr>
            <p:cNvPr name="Freeform 19" id="19"/>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0" id="20"/>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3</a:t>
              </a:r>
            </a:p>
          </p:txBody>
        </p:sp>
      </p:grpSp>
      <p:sp>
        <p:nvSpPr>
          <p:cNvPr name="AutoShape 21" id="21"/>
          <p:cNvSpPr/>
          <p:nvPr/>
        </p:nvSpPr>
        <p:spPr>
          <a:xfrm rot="0">
            <a:off x="561975" y="4667250"/>
            <a:ext cx="19050" cy="581025"/>
          </a:xfrm>
          <a:prstGeom prst="rect">
            <a:avLst/>
          </a:prstGeom>
          <a:solidFill>
            <a:srgbClr val="D9E2E8"/>
          </a:solidFill>
        </p:spPr>
      </p:sp>
      <p:grpSp>
        <p:nvGrpSpPr>
          <p:cNvPr name="Group 22" id="22"/>
          <p:cNvGrpSpPr/>
          <p:nvPr/>
        </p:nvGrpSpPr>
        <p:grpSpPr>
          <a:xfrm rot="0">
            <a:off x="447675" y="4457700"/>
            <a:ext cx="247650" cy="247650"/>
            <a:chOff x="0" y="0"/>
            <a:chExt cx="330200" cy="330200"/>
          </a:xfrm>
        </p:grpSpPr>
        <p:sp>
          <p:nvSpPr>
            <p:cNvPr name="Freeform 23" id="23"/>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4" id="24"/>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4</a:t>
              </a:r>
            </a:p>
          </p:txBody>
        </p:sp>
      </p:grpSp>
      <p:grpSp>
        <p:nvGrpSpPr>
          <p:cNvPr name="Group 25" id="25"/>
          <p:cNvGrpSpPr/>
          <p:nvPr/>
        </p:nvGrpSpPr>
        <p:grpSpPr>
          <a:xfrm rot="0">
            <a:off x="447675" y="5181600"/>
            <a:ext cx="247650" cy="247650"/>
            <a:chOff x="0" y="0"/>
            <a:chExt cx="330200" cy="330200"/>
          </a:xfrm>
        </p:grpSpPr>
        <p:sp>
          <p:nvSpPr>
            <p:cNvPr name="Freeform 26" id="26"/>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7" id="27"/>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5</a:t>
              </a:r>
            </a:p>
          </p:txBody>
        </p:sp>
      </p:grpSp>
      <p:grpSp>
        <p:nvGrpSpPr>
          <p:cNvPr name="Group 28" id="28"/>
          <p:cNvGrpSpPr/>
          <p:nvPr/>
        </p:nvGrpSpPr>
        <p:grpSpPr>
          <a:xfrm rot="0">
            <a:off x="7612652" y="3500924"/>
            <a:ext cx="4396196" cy="2671276"/>
            <a:chOff x="0" y="0"/>
            <a:chExt cx="8318500" cy="5054600"/>
          </a:xfrm>
        </p:grpSpPr>
        <p:sp>
          <p:nvSpPr>
            <p:cNvPr name="Freeform 29" id="29"/>
            <p:cNvSpPr/>
            <p:nvPr/>
          </p:nvSpPr>
          <p:spPr>
            <a:xfrm flipH="false" flipV="false" rot="0">
              <a:off x="0" y="0"/>
              <a:ext cx="8318500" cy="5054600"/>
            </a:xfrm>
            <a:custGeom>
              <a:avLst/>
              <a:gdLst/>
              <a:ahLst/>
              <a:cxnLst/>
              <a:rect r="r" b="b" t="t" l="l"/>
              <a:pathLst>
                <a:path h="5054600" w="8318500">
                  <a:moveTo>
                    <a:pt x="0" y="0"/>
                  </a:moveTo>
                  <a:lnTo>
                    <a:pt x="8318500" y="0"/>
                  </a:lnTo>
                  <a:lnTo>
                    <a:pt x="8318500" y="5054600"/>
                  </a:lnTo>
                  <a:lnTo>
                    <a:pt x="0" y="5054600"/>
                  </a:lnTo>
                  <a:lnTo>
                    <a:pt x="0" y="0"/>
                  </a:lnTo>
                  <a:close/>
                </a:path>
              </a:pathLst>
            </a:custGeom>
            <a:blipFill>
              <a:blip r:embed="rId4"/>
              <a:stretch>
                <a:fillRect l="0" t="2037" r="0" b="2037"/>
              </a:stretch>
            </a:blipFill>
          </p:spPr>
        </p:sp>
      </p:grpSp>
      <p:sp>
        <p:nvSpPr>
          <p:cNvPr name="Freeform 30" id="30"/>
          <p:cNvSpPr/>
          <p:nvPr/>
        </p:nvSpPr>
        <p:spPr>
          <a:xfrm flipH="false" flipV="false" rot="0">
            <a:off x="5283270" y="1799635"/>
            <a:ext cx="3474115" cy="1600701"/>
          </a:xfrm>
          <a:custGeom>
            <a:avLst/>
            <a:gdLst/>
            <a:ahLst/>
            <a:cxnLst/>
            <a:rect r="r" b="b" t="t" l="l"/>
            <a:pathLst>
              <a:path h="1600701" w="3474115">
                <a:moveTo>
                  <a:pt x="0" y="0"/>
                </a:moveTo>
                <a:lnTo>
                  <a:pt x="3474115" y="0"/>
                </a:lnTo>
                <a:lnTo>
                  <a:pt x="3474115" y="1600701"/>
                </a:lnTo>
                <a:lnTo>
                  <a:pt x="0" y="1600701"/>
                </a:lnTo>
                <a:lnTo>
                  <a:pt x="0" y="0"/>
                </a:lnTo>
                <a:close/>
              </a:path>
            </a:pathLst>
          </a:custGeom>
          <a:blipFill>
            <a:blip r:embed="rId5"/>
            <a:stretch>
              <a:fillRect l="0" t="0" r="0" b="0"/>
            </a:stretch>
          </a:blipFill>
        </p:spPr>
      </p:sp>
      <p:sp>
        <p:nvSpPr>
          <p:cNvPr name="TextBox 31" id="31"/>
          <p:cNvSpPr txBox="true"/>
          <p:nvPr/>
        </p:nvSpPr>
        <p:spPr>
          <a:xfrm rot="0">
            <a:off x="666750" y="85725"/>
            <a:ext cx="6667500" cy="266700"/>
          </a:xfrm>
          <a:prstGeom prst="rect">
            <a:avLst/>
          </a:prstGeom>
        </p:spPr>
        <p:txBody>
          <a:bodyPr anchor="t" rtlCol="false" tIns="0" lIns="0" bIns="0" rIns="0">
            <a:spAutoFit/>
          </a:bodyPr>
          <a:lstStyle/>
          <a:p>
            <a:pPr algn="l">
              <a:lnSpc>
                <a:spcPts val="1875"/>
              </a:lnSpc>
            </a:pPr>
            <a:r>
              <a:rPr lang="en-US" sz="1500">
                <a:solidFill>
                  <a:srgbClr val="FFFFFF"/>
                </a:solidFill>
                <a:latin typeface="Noto Sans"/>
                <a:ea typeface="Noto Sans"/>
                <a:cs typeface="Noto Sans"/>
                <a:sym typeface="Noto Sans"/>
              </a:rPr>
              <a:t>DIATwin MachinePilot Training Kit</a:t>
            </a:r>
          </a:p>
        </p:txBody>
      </p:sp>
      <p:sp>
        <p:nvSpPr>
          <p:cNvPr name="TextBox 32" id="32"/>
          <p:cNvSpPr txBox="true"/>
          <p:nvPr/>
        </p:nvSpPr>
        <p:spPr>
          <a:xfrm rot="0">
            <a:off x="7762875" y="76200"/>
            <a:ext cx="4095750" cy="276225"/>
          </a:xfrm>
          <a:prstGeom prst="rect">
            <a:avLst/>
          </a:prstGeom>
        </p:spPr>
        <p:txBody>
          <a:bodyPr anchor="t" rtlCol="false" tIns="0" lIns="0" bIns="0" rIns="0">
            <a:spAutoFit/>
          </a:bodyPr>
          <a:lstStyle/>
          <a:p>
            <a:pPr algn="r">
              <a:lnSpc>
                <a:spcPts val="1687"/>
              </a:lnSpc>
            </a:pPr>
            <a:r>
              <a:rPr lang="en-US" sz="1350">
                <a:solidFill>
                  <a:srgbClr val="FFFFFF"/>
                </a:solidFill>
                <a:latin typeface="Noto Sans"/>
                <a:ea typeface="Noto Sans"/>
                <a:cs typeface="Noto Sans"/>
                <a:sym typeface="Noto Sans"/>
              </a:rPr>
              <a:t>Scenario 3 | Panel and Specified Configuration</a:t>
            </a:r>
          </a:p>
        </p:txBody>
      </p:sp>
      <p:sp>
        <p:nvSpPr>
          <p:cNvPr name="TextBox 33" id="33"/>
          <p:cNvSpPr txBox="true"/>
          <p:nvPr/>
        </p:nvSpPr>
        <p:spPr>
          <a:xfrm rot="0">
            <a:off x="9715500" y="1047750"/>
            <a:ext cx="2095500" cy="192405"/>
          </a:xfrm>
          <a:prstGeom prst="rect">
            <a:avLst/>
          </a:prstGeom>
        </p:spPr>
        <p:txBody>
          <a:bodyPr anchor="t" rtlCol="false" tIns="0" lIns="0" bIns="0" rIns="0">
            <a:spAutoFit/>
          </a:bodyPr>
          <a:lstStyle/>
          <a:p>
            <a:pPr algn="r" marL="0" indent="0" lvl="0">
              <a:lnSpc>
                <a:spcPts val="1500"/>
              </a:lnSpc>
              <a:spcBef>
                <a:spcPct val="0"/>
              </a:spcBef>
            </a:pPr>
            <a:r>
              <a:rPr lang="en-US" sz="1200" strike="noStrike" u="none">
                <a:solidFill>
                  <a:srgbClr val="587385"/>
                </a:solidFill>
                <a:latin typeface="Noto Sans"/>
                <a:ea typeface="Noto Sans"/>
                <a:cs typeface="Noto Sans"/>
                <a:sym typeface="Noto Sans"/>
              </a:rPr>
              <a:t>Page 6 of 18</a:t>
            </a:r>
          </a:p>
        </p:txBody>
      </p:sp>
      <p:sp>
        <p:nvSpPr>
          <p:cNvPr name="TextBox 34" id="34"/>
          <p:cNvSpPr txBox="true"/>
          <p:nvPr/>
        </p:nvSpPr>
        <p:spPr>
          <a:xfrm rot="0">
            <a:off x="333375" y="6467475"/>
            <a:ext cx="1285875" cy="164306"/>
          </a:xfrm>
          <a:prstGeom prst="rect">
            <a:avLst/>
          </a:prstGeom>
        </p:spPr>
        <p:txBody>
          <a:bodyPr anchor="t" rtlCol="false" tIns="0" lIns="0" bIns="0" rIns="0">
            <a:spAutoFit/>
          </a:bodyPr>
          <a:lstStyle/>
          <a:p>
            <a:pPr algn="l" marL="0" indent="0" lvl="0">
              <a:lnSpc>
                <a:spcPts val="1406"/>
              </a:lnSpc>
              <a:spcBef>
                <a:spcPct val="0"/>
              </a:spcBef>
            </a:pPr>
            <a:r>
              <a:rPr lang="en-US" sz="1125" strike="noStrike" u="none">
                <a:solidFill>
                  <a:srgbClr val="587385"/>
                </a:solidFill>
                <a:latin typeface="Noto Sans"/>
                <a:ea typeface="Noto Sans"/>
                <a:cs typeface="Noto Sans"/>
                <a:sym typeface="Noto Sans"/>
              </a:rPr>
              <a:t>Page 58</a:t>
            </a:r>
          </a:p>
        </p:txBody>
      </p:sp>
      <p:sp>
        <p:nvSpPr>
          <p:cNvPr name="TextBox 35" id="35"/>
          <p:cNvSpPr txBox="true"/>
          <p:nvPr/>
        </p:nvSpPr>
        <p:spPr>
          <a:xfrm rot="0">
            <a:off x="400050" y="1762125"/>
            <a:ext cx="1104900" cy="285750"/>
          </a:xfrm>
          <a:prstGeom prst="rect">
            <a:avLst/>
          </a:prstGeom>
        </p:spPr>
        <p:txBody>
          <a:bodyPr anchor="t" rtlCol="false" tIns="0" lIns="0" bIns="0" rIns="0">
            <a:spAutoFit/>
          </a:bodyPr>
          <a:lstStyle/>
          <a:p>
            <a:pPr algn="l">
              <a:lnSpc>
                <a:spcPts val="1781"/>
              </a:lnSpc>
            </a:pPr>
            <a:r>
              <a:rPr lang="en-US" b="true" sz="1425">
                <a:solidFill>
                  <a:srgbClr val="243A49"/>
                </a:solidFill>
                <a:latin typeface="Noto Sans Bold"/>
                <a:ea typeface="Noto Sans Bold"/>
                <a:cs typeface="Noto Sans Bold"/>
                <a:sym typeface="Noto Sans Bold"/>
              </a:rPr>
              <a:t>Step 2 of 5</a:t>
            </a:r>
          </a:p>
        </p:txBody>
      </p:sp>
      <p:sp>
        <p:nvSpPr>
          <p:cNvPr name="TextBox 36" id="36"/>
          <p:cNvSpPr txBox="true"/>
          <p:nvPr/>
        </p:nvSpPr>
        <p:spPr>
          <a:xfrm rot="0">
            <a:off x="771525" y="22764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Prepare</a:t>
            </a:r>
          </a:p>
        </p:txBody>
      </p:sp>
      <p:sp>
        <p:nvSpPr>
          <p:cNvPr name="TextBox 37" id="37"/>
          <p:cNvSpPr txBox="true"/>
          <p:nvPr/>
        </p:nvSpPr>
        <p:spPr>
          <a:xfrm rot="0">
            <a:off x="771525" y="3000375"/>
            <a:ext cx="800100" cy="438150"/>
          </a:xfrm>
          <a:prstGeom prst="rect">
            <a:avLst/>
          </a:prstGeom>
        </p:spPr>
        <p:txBody>
          <a:bodyPr anchor="t" rtlCol="false" tIns="0" lIns="0" bIns="0" rIns="0">
            <a:spAutoFit/>
          </a:bodyPr>
          <a:lstStyle/>
          <a:p>
            <a:pPr algn="l">
              <a:lnSpc>
                <a:spcPts val="1687"/>
              </a:lnSpc>
            </a:pPr>
            <a:r>
              <a:rPr lang="en-US" b="true" sz="1350">
                <a:solidFill>
                  <a:srgbClr val="243A49"/>
                </a:solidFill>
                <a:latin typeface="Noto Sans Bold"/>
                <a:ea typeface="Noto Sans Bold"/>
                <a:cs typeface="Noto Sans Bold"/>
                <a:sym typeface="Noto Sans Bold"/>
              </a:rPr>
              <a:t>Panel</a:t>
            </a:r>
          </a:p>
        </p:txBody>
      </p:sp>
      <p:sp>
        <p:nvSpPr>
          <p:cNvPr name="TextBox 38" id="38"/>
          <p:cNvSpPr txBox="true"/>
          <p:nvPr/>
        </p:nvSpPr>
        <p:spPr>
          <a:xfrm rot="0">
            <a:off x="771525" y="37242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Fixed
Setup</a:t>
            </a:r>
          </a:p>
        </p:txBody>
      </p:sp>
      <p:sp>
        <p:nvSpPr>
          <p:cNvPr name="TextBox 39" id="39"/>
          <p:cNvSpPr txBox="true"/>
          <p:nvPr/>
        </p:nvSpPr>
        <p:spPr>
          <a:xfrm rot="0">
            <a:off x="771525" y="44481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Mode</a:t>
            </a:r>
          </a:p>
        </p:txBody>
      </p:sp>
      <p:sp>
        <p:nvSpPr>
          <p:cNvPr name="TextBox 40" id="40"/>
          <p:cNvSpPr txBox="true"/>
          <p:nvPr/>
        </p:nvSpPr>
        <p:spPr>
          <a:xfrm rot="0">
            <a:off x="771525" y="51720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Compare</a:t>
            </a:r>
          </a:p>
        </p:txBody>
      </p:sp>
      <p:sp>
        <p:nvSpPr>
          <p:cNvPr name="TextBox 41" id="41"/>
          <p:cNvSpPr txBox="true"/>
          <p:nvPr/>
        </p:nvSpPr>
        <p:spPr>
          <a:xfrm rot="0">
            <a:off x="400050" y="609600"/>
            <a:ext cx="11334750" cy="600075"/>
          </a:xfrm>
          <a:prstGeom prst="rect">
            <a:avLst/>
          </a:prstGeom>
        </p:spPr>
        <p:txBody>
          <a:bodyPr anchor="t" rtlCol="false" tIns="0" lIns="0" bIns="0" rIns="0">
            <a:spAutoFit/>
          </a:bodyPr>
          <a:lstStyle/>
          <a:p>
            <a:pPr algn="l">
              <a:lnSpc>
                <a:spcPts val="3187"/>
              </a:lnSpc>
            </a:pPr>
            <a:r>
              <a:rPr lang="en-US" b="true" sz="2550">
                <a:solidFill>
                  <a:srgbClr val="0087DC"/>
                </a:solidFill>
                <a:latin typeface="Noto Sans Bold"/>
                <a:ea typeface="Noto Sans Bold"/>
                <a:cs typeface="Noto Sans Bold"/>
                <a:sym typeface="Noto Sans Bold"/>
              </a:rPr>
              <a:t>Adjust the Frame Position</a:t>
            </a:r>
          </a:p>
        </p:txBody>
      </p:sp>
      <p:sp>
        <p:nvSpPr>
          <p:cNvPr name="TextBox 42" id="42"/>
          <p:cNvSpPr txBox="true"/>
          <p:nvPr/>
        </p:nvSpPr>
        <p:spPr>
          <a:xfrm rot="0">
            <a:off x="1924050" y="1952625"/>
            <a:ext cx="3371850" cy="228600"/>
          </a:xfrm>
          <a:prstGeom prst="rect">
            <a:avLst/>
          </a:prstGeom>
        </p:spPr>
        <p:txBody>
          <a:bodyPr anchor="t" rtlCol="false" tIns="0" lIns="0" bIns="0" rIns="0">
            <a:spAutoFit/>
          </a:bodyPr>
          <a:lstStyle/>
          <a:p>
            <a:pPr algn="l">
              <a:lnSpc>
                <a:spcPts val="1889"/>
              </a:lnSpc>
            </a:pPr>
            <a:r>
              <a:rPr lang="en-US" b="true" sz="1350">
                <a:solidFill>
                  <a:srgbClr val="0087DC"/>
                </a:solidFill>
                <a:latin typeface="Noto Sans Bold"/>
                <a:ea typeface="Noto Sans Bold"/>
                <a:cs typeface="Noto Sans Bold"/>
                <a:sym typeface="Noto Sans Bold"/>
              </a:rPr>
              <a:t>01</a:t>
            </a:r>
          </a:p>
        </p:txBody>
      </p:sp>
      <p:sp>
        <p:nvSpPr>
          <p:cNvPr name="TextBox 43" id="43"/>
          <p:cNvSpPr txBox="true"/>
          <p:nvPr/>
        </p:nvSpPr>
        <p:spPr>
          <a:xfrm rot="0">
            <a:off x="1924050" y="2209800"/>
            <a:ext cx="3371850" cy="906208"/>
          </a:xfrm>
          <a:prstGeom prst="rect">
            <a:avLst/>
          </a:prstGeom>
        </p:spPr>
        <p:txBody>
          <a:bodyPr anchor="t" rtlCol="false" tIns="0" lIns="0" bIns="0" rIns="0">
            <a:spAutoFit/>
          </a:bodyPr>
          <a:lstStyle/>
          <a:p>
            <a:pPr algn="l">
              <a:lnSpc>
                <a:spcPts val="2328"/>
              </a:lnSpc>
            </a:pPr>
            <a:r>
              <a:rPr lang="en-US" sz="1725">
                <a:solidFill>
                  <a:srgbClr val="243A49"/>
                </a:solidFill>
                <a:latin typeface="Noto Sans"/>
                <a:ea typeface="Noto Sans"/>
                <a:cs typeface="Noto Sans"/>
                <a:sym typeface="Noto Sans"/>
              </a:rPr>
              <a:t>Right-click Panel Frame → Move Geometry Link. Select Offset and set X = −10, Y = −10, Z = −0.1. Click OK.</a:t>
            </a:r>
          </a:p>
        </p:txBody>
      </p:sp>
      <p:sp>
        <p:nvSpPr>
          <p:cNvPr name="TextBox 44" id="44"/>
          <p:cNvSpPr txBox="true"/>
          <p:nvPr/>
        </p:nvSpPr>
        <p:spPr>
          <a:xfrm rot="0">
            <a:off x="6755371" y="6191518"/>
            <a:ext cx="2483878" cy="201454"/>
          </a:xfrm>
          <a:prstGeom prst="rect">
            <a:avLst/>
          </a:prstGeom>
        </p:spPr>
        <p:txBody>
          <a:bodyPr anchor="t" rtlCol="false" tIns="0" lIns="0" bIns="0" rIns="0">
            <a:spAutoFit/>
          </a:bodyPr>
          <a:lstStyle/>
          <a:p>
            <a:pPr algn="l">
              <a:lnSpc>
                <a:spcPts val="1593"/>
              </a:lnSpc>
            </a:pPr>
            <a:r>
              <a:rPr lang="en-US" sz="1275">
                <a:solidFill>
                  <a:srgbClr val="587385"/>
                </a:solidFill>
                <a:latin typeface="Noto Sans"/>
                <a:ea typeface="Noto Sans"/>
                <a:cs typeface="Noto Sans"/>
                <a:sym typeface="Noto Sans"/>
              </a:rPr>
              <a:t>Fig. </a:t>
            </a:r>
            <a:r>
              <a:rPr lang="en-US" sz="1275">
                <a:solidFill>
                  <a:srgbClr val="587385"/>
                </a:solidFill>
                <a:latin typeface="Noto Sans"/>
                <a:ea typeface="Noto Sans"/>
                <a:cs typeface="Noto Sans"/>
                <a:sym typeface="Noto Sans"/>
              </a:rPr>
              <a:t>3-02i Frame position</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12192000" cy="6858000"/>
          </a:xfrm>
          <a:prstGeom prst="rect">
            <a:avLst/>
          </a:prstGeom>
          <a:solidFill>
            <a:srgbClr val="FFFFFF"/>
          </a:solidFill>
        </p:spPr>
      </p:sp>
      <p:sp>
        <p:nvSpPr>
          <p:cNvPr name="AutoShape 3" id="3"/>
          <p:cNvSpPr/>
          <p:nvPr/>
        </p:nvSpPr>
        <p:spPr>
          <a:xfrm rot="0">
            <a:off x="0" y="0"/>
            <a:ext cx="12192000" cy="381000"/>
          </a:xfrm>
          <a:prstGeom prst="rect">
            <a:avLst/>
          </a:prstGeom>
          <a:solidFill>
            <a:srgbClr val="0087DC"/>
          </a:solidFill>
        </p:spPr>
      </p:sp>
      <p:grpSp>
        <p:nvGrpSpPr>
          <p:cNvPr name="Group 4" id="4"/>
          <p:cNvGrpSpPr/>
          <p:nvPr/>
        </p:nvGrpSpPr>
        <p:grpSpPr>
          <a:xfrm rot="0">
            <a:off x="208693" y="57150"/>
            <a:ext cx="285750" cy="285750"/>
            <a:chOff x="0" y="0"/>
            <a:chExt cx="381000" cy="381000"/>
          </a:xfrm>
        </p:grpSpPr>
        <p:sp>
          <p:nvSpPr>
            <p:cNvPr name="Freeform 5" id="5"/>
            <p:cNvSpPr/>
            <p:nvPr/>
          </p:nvSpPr>
          <p:spPr>
            <a:xfrm flipH="false" flipV="false" rot="0">
              <a:off x="0" y="0"/>
              <a:ext cx="381000" cy="381000"/>
            </a:xfrm>
            <a:custGeom>
              <a:avLst/>
              <a:gdLst/>
              <a:ahLst/>
              <a:cxnLst/>
              <a:rect r="r" b="b" t="t" l="l"/>
              <a:pathLst>
                <a:path h="381000" w="381000">
                  <a:moveTo>
                    <a:pt x="0" y="0"/>
                  </a:moveTo>
                  <a:lnTo>
                    <a:pt x="381000" y="0"/>
                  </a:lnTo>
                  <a:lnTo>
                    <a:pt x="381000" y="381000"/>
                  </a:lnTo>
                  <a:lnTo>
                    <a:pt x="0" y="381000"/>
                  </a:lnTo>
                  <a:lnTo>
                    <a:pt x="0" y="0"/>
                  </a:lnTo>
                  <a:close/>
                </a:path>
              </a:pathLst>
            </a:custGeom>
            <a:blipFill>
              <a:blip r:embed="rId3"/>
              <a:stretch>
                <a:fillRect l="0" t="0" r="0" b="0"/>
              </a:stretch>
            </a:blipFill>
          </p:spPr>
        </p:sp>
      </p:grpSp>
      <p:grpSp>
        <p:nvGrpSpPr>
          <p:cNvPr name="Group 6" id="6"/>
          <p:cNvGrpSpPr/>
          <p:nvPr/>
        </p:nvGrpSpPr>
        <p:grpSpPr>
          <a:xfrm rot="0">
            <a:off x="266700" y="1666875"/>
            <a:ext cx="1352550" cy="4429125"/>
            <a:chOff x="0" y="0"/>
            <a:chExt cx="1803400" cy="5905500"/>
          </a:xfrm>
        </p:grpSpPr>
        <p:sp>
          <p:nvSpPr>
            <p:cNvPr name="Freeform 7" id="7"/>
            <p:cNvSpPr/>
            <p:nvPr/>
          </p:nvSpPr>
          <p:spPr>
            <a:xfrm flipH="false" flipV="false" rot="0">
              <a:off x="0" y="0"/>
              <a:ext cx="1803400" cy="5905500"/>
            </a:xfrm>
            <a:custGeom>
              <a:avLst/>
              <a:gdLst/>
              <a:ahLst/>
              <a:cxnLst/>
              <a:rect r="r" b="b" t="t" l="l"/>
              <a:pathLst>
                <a:path h="5905500" w="1803400">
                  <a:moveTo>
                    <a:pt x="101600" y="0"/>
                  </a:moveTo>
                  <a:lnTo>
                    <a:pt x="1701800" y="0"/>
                  </a:lnTo>
                  <a:cubicBezTo>
                    <a:pt x="1757934" y="0"/>
                    <a:pt x="1803400" y="45466"/>
                    <a:pt x="1803400" y="101600"/>
                  </a:cubicBezTo>
                  <a:lnTo>
                    <a:pt x="1803400" y="5803900"/>
                  </a:lnTo>
                  <a:cubicBezTo>
                    <a:pt x="1803400" y="5860034"/>
                    <a:pt x="1757934" y="5905500"/>
                    <a:pt x="1701800" y="5905500"/>
                  </a:cubicBezTo>
                  <a:lnTo>
                    <a:pt x="101600" y="5905500"/>
                  </a:lnTo>
                  <a:cubicBezTo>
                    <a:pt x="45466" y="5905500"/>
                    <a:pt x="0" y="5860034"/>
                    <a:pt x="0" y="5803900"/>
                  </a:cubicBezTo>
                  <a:lnTo>
                    <a:pt x="0" y="101600"/>
                  </a:lnTo>
                  <a:cubicBezTo>
                    <a:pt x="0" y="45466"/>
                    <a:pt x="45466" y="0"/>
                    <a:pt x="101600" y="0"/>
                  </a:cubicBezTo>
                  <a:close/>
                </a:path>
              </a:pathLst>
            </a:custGeom>
            <a:solidFill>
              <a:srgbClr val="F2F7FA"/>
            </a:solidFill>
          </p:spPr>
        </p:sp>
      </p:grpSp>
      <p:sp>
        <p:nvSpPr>
          <p:cNvPr name="AutoShape 8" id="8"/>
          <p:cNvSpPr/>
          <p:nvPr/>
        </p:nvSpPr>
        <p:spPr>
          <a:xfrm rot="0">
            <a:off x="561975" y="2495550"/>
            <a:ext cx="19050" cy="581025"/>
          </a:xfrm>
          <a:prstGeom prst="rect">
            <a:avLst/>
          </a:prstGeom>
          <a:solidFill>
            <a:srgbClr val="D9E2E8"/>
          </a:solidFill>
        </p:spPr>
      </p:sp>
      <p:grpSp>
        <p:nvGrpSpPr>
          <p:cNvPr name="Group 9" id="9"/>
          <p:cNvGrpSpPr/>
          <p:nvPr/>
        </p:nvGrpSpPr>
        <p:grpSpPr>
          <a:xfrm rot="0">
            <a:off x="447675" y="2286000"/>
            <a:ext cx="247650" cy="247650"/>
            <a:chOff x="0" y="0"/>
            <a:chExt cx="330200" cy="330200"/>
          </a:xfrm>
        </p:grpSpPr>
        <p:sp>
          <p:nvSpPr>
            <p:cNvPr name="Freeform 10" id="10"/>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1" id="11"/>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1</a:t>
              </a:r>
            </a:p>
          </p:txBody>
        </p:sp>
      </p:grpSp>
      <p:sp>
        <p:nvSpPr>
          <p:cNvPr name="AutoShape 12" id="12"/>
          <p:cNvSpPr/>
          <p:nvPr/>
        </p:nvSpPr>
        <p:spPr>
          <a:xfrm rot="0">
            <a:off x="561975" y="3219450"/>
            <a:ext cx="19050" cy="581025"/>
          </a:xfrm>
          <a:prstGeom prst="rect">
            <a:avLst/>
          </a:prstGeom>
          <a:solidFill>
            <a:srgbClr val="D9E2E8"/>
          </a:solidFill>
        </p:spPr>
      </p:sp>
      <p:grpSp>
        <p:nvGrpSpPr>
          <p:cNvPr name="Group 13" id="13"/>
          <p:cNvGrpSpPr/>
          <p:nvPr/>
        </p:nvGrpSpPr>
        <p:grpSpPr>
          <a:xfrm rot="0">
            <a:off x="447675" y="3009900"/>
            <a:ext cx="247650" cy="247650"/>
            <a:chOff x="0" y="0"/>
            <a:chExt cx="330200" cy="330200"/>
          </a:xfrm>
        </p:grpSpPr>
        <p:sp>
          <p:nvSpPr>
            <p:cNvPr name="Freeform 14" id="14"/>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9BE514"/>
            </a:solidFill>
          </p:spPr>
        </p:sp>
        <p:sp>
          <p:nvSpPr>
            <p:cNvPr name="Freeform 15" id="15"/>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0000">
                <a:alpha val="0"/>
              </a:srgbClr>
            </a:solidFill>
            <a:ln w="19050" cap="sq">
              <a:solidFill>
                <a:srgbClr val="345C20"/>
              </a:solidFill>
              <a:prstDash val="solid"/>
              <a:miter/>
            </a:ln>
          </p:spPr>
        </p:sp>
        <p:sp>
          <p:nvSpPr>
            <p:cNvPr name="TextBox 16" id="16"/>
            <p:cNvSpPr txBox="true"/>
            <p:nvPr/>
          </p:nvSpPr>
          <p:spPr>
            <a:xfrm>
              <a:off x="0" y="-19050"/>
              <a:ext cx="330200" cy="349250"/>
            </a:xfrm>
            <a:prstGeom prst="rect">
              <a:avLst/>
            </a:prstGeom>
          </p:spPr>
          <p:txBody>
            <a:bodyPr anchor="t" rtlCol="false" tIns="25400" lIns="25400" bIns="25400" rIns="25400"/>
            <a:lstStyle/>
            <a:p>
              <a:pPr algn="ctr">
                <a:lnSpc>
                  <a:spcPts val="1650"/>
                </a:lnSpc>
              </a:pPr>
              <a:r>
                <a:rPr lang="en-US" b="true" sz="1200">
                  <a:solidFill>
                    <a:srgbClr val="1C3713"/>
                  </a:solidFill>
                  <a:latin typeface="Noto Sans Bold"/>
                  <a:ea typeface="Noto Sans Bold"/>
                  <a:cs typeface="Noto Sans Bold"/>
                  <a:sym typeface="Noto Sans Bold"/>
                </a:rPr>
                <a:t>2</a:t>
              </a:r>
            </a:p>
          </p:txBody>
        </p:sp>
      </p:grpSp>
      <p:sp>
        <p:nvSpPr>
          <p:cNvPr name="AutoShape 17" id="17"/>
          <p:cNvSpPr/>
          <p:nvPr/>
        </p:nvSpPr>
        <p:spPr>
          <a:xfrm rot="0">
            <a:off x="561975" y="3943350"/>
            <a:ext cx="19050" cy="581025"/>
          </a:xfrm>
          <a:prstGeom prst="rect">
            <a:avLst/>
          </a:prstGeom>
          <a:solidFill>
            <a:srgbClr val="D9E2E8"/>
          </a:solidFill>
        </p:spPr>
      </p:sp>
      <p:grpSp>
        <p:nvGrpSpPr>
          <p:cNvPr name="Group 18" id="18"/>
          <p:cNvGrpSpPr/>
          <p:nvPr/>
        </p:nvGrpSpPr>
        <p:grpSpPr>
          <a:xfrm rot="0">
            <a:off x="447675" y="3733800"/>
            <a:ext cx="247650" cy="247650"/>
            <a:chOff x="0" y="0"/>
            <a:chExt cx="330200" cy="330200"/>
          </a:xfrm>
        </p:grpSpPr>
        <p:sp>
          <p:nvSpPr>
            <p:cNvPr name="Freeform 19" id="19"/>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0" id="20"/>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3</a:t>
              </a:r>
            </a:p>
          </p:txBody>
        </p:sp>
      </p:grpSp>
      <p:sp>
        <p:nvSpPr>
          <p:cNvPr name="AutoShape 21" id="21"/>
          <p:cNvSpPr/>
          <p:nvPr/>
        </p:nvSpPr>
        <p:spPr>
          <a:xfrm rot="0">
            <a:off x="561975" y="4667250"/>
            <a:ext cx="19050" cy="581025"/>
          </a:xfrm>
          <a:prstGeom prst="rect">
            <a:avLst/>
          </a:prstGeom>
          <a:solidFill>
            <a:srgbClr val="D9E2E8"/>
          </a:solidFill>
        </p:spPr>
      </p:sp>
      <p:grpSp>
        <p:nvGrpSpPr>
          <p:cNvPr name="Group 22" id="22"/>
          <p:cNvGrpSpPr/>
          <p:nvPr/>
        </p:nvGrpSpPr>
        <p:grpSpPr>
          <a:xfrm rot="0">
            <a:off x="447675" y="4457700"/>
            <a:ext cx="247650" cy="247650"/>
            <a:chOff x="0" y="0"/>
            <a:chExt cx="330200" cy="330200"/>
          </a:xfrm>
        </p:grpSpPr>
        <p:sp>
          <p:nvSpPr>
            <p:cNvPr name="Freeform 23" id="23"/>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4" id="24"/>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4</a:t>
              </a:r>
            </a:p>
          </p:txBody>
        </p:sp>
      </p:grpSp>
      <p:grpSp>
        <p:nvGrpSpPr>
          <p:cNvPr name="Group 25" id="25"/>
          <p:cNvGrpSpPr/>
          <p:nvPr/>
        </p:nvGrpSpPr>
        <p:grpSpPr>
          <a:xfrm rot="0">
            <a:off x="447675" y="5181600"/>
            <a:ext cx="247650" cy="247650"/>
            <a:chOff x="0" y="0"/>
            <a:chExt cx="330200" cy="330200"/>
          </a:xfrm>
        </p:grpSpPr>
        <p:sp>
          <p:nvSpPr>
            <p:cNvPr name="Freeform 26" id="26"/>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7" id="27"/>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5</a:t>
              </a:r>
            </a:p>
          </p:txBody>
        </p:sp>
      </p:grpSp>
      <p:sp>
        <p:nvSpPr>
          <p:cNvPr name="Freeform 28" id="28"/>
          <p:cNvSpPr/>
          <p:nvPr/>
        </p:nvSpPr>
        <p:spPr>
          <a:xfrm flipH="false" flipV="false" rot="0">
            <a:off x="5572125" y="1905000"/>
            <a:ext cx="2895219" cy="3400425"/>
          </a:xfrm>
          <a:custGeom>
            <a:avLst/>
            <a:gdLst/>
            <a:ahLst/>
            <a:cxnLst/>
            <a:rect r="r" b="b" t="t" l="l"/>
            <a:pathLst>
              <a:path h="3400425" w="2895219">
                <a:moveTo>
                  <a:pt x="0" y="0"/>
                </a:moveTo>
                <a:lnTo>
                  <a:pt x="2895219" y="0"/>
                </a:lnTo>
                <a:lnTo>
                  <a:pt x="2895219" y="3400425"/>
                </a:lnTo>
                <a:lnTo>
                  <a:pt x="0" y="3400425"/>
                </a:lnTo>
                <a:lnTo>
                  <a:pt x="0" y="0"/>
                </a:lnTo>
                <a:close/>
              </a:path>
            </a:pathLst>
          </a:custGeom>
          <a:blipFill>
            <a:blip r:embed="rId4"/>
            <a:stretch>
              <a:fillRect l="0" t="0" r="0" b="0"/>
            </a:stretch>
          </a:blipFill>
        </p:spPr>
      </p:sp>
      <p:sp>
        <p:nvSpPr>
          <p:cNvPr name="Freeform 29" id="29"/>
          <p:cNvSpPr/>
          <p:nvPr/>
        </p:nvSpPr>
        <p:spPr>
          <a:xfrm flipH="false" flipV="false" rot="0">
            <a:off x="8743569" y="1916430"/>
            <a:ext cx="3209268" cy="2856915"/>
          </a:xfrm>
          <a:custGeom>
            <a:avLst/>
            <a:gdLst/>
            <a:ahLst/>
            <a:cxnLst/>
            <a:rect r="r" b="b" t="t" l="l"/>
            <a:pathLst>
              <a:path h="2856915" w="3209268">
                <a:moveTo>
                  <a:pt x="0" y="0"/>
                </a:moveTo>
                <a:lnTo>
                  <a:pt x="3209268" y="0"/>
                </a:lnTo>
                <a:lnTo>
                  <a:pt x="3209268" y="2856915"/>
                </a:lnTo>
                <a:lnTo>
                  <a:pt x="0" y="2856915"/>
                </a:lnTo>
                <a:lnTo>
                  <a:pt x="0" y="0"/>
                </a:lnTo>
                <a:close/>
              </a:path>
            </a:pathLst>
          </a:custGeom>
          <a:blipFill>
            <a:blip r:embed="rId5"/>
            <a:stretch>
              <a:fillRect l="0" t="0" r="0" b="0"/>
            </a:stretch>
          </a:blipFill>
        </p:spPr>
      </p:sp>
      <p:sp>
        <p:nvSpPr>
          <p:cNvPr name="TextBox 30" id="30"/>
          <p:cNvSpPr txBox="true"/>
          <p:nvPr/>
        </p:nvSpPr>
        <p:spPr>
          <a:xfrm rot="0">
            <a:off x="666750" y="85725"/>
            <a:ext cx="6667500" cy="266700"/>
          </a:xfrm>
          <a:prstGeom prst="rect">
            <a:avLst/>
          </a:prstGeom>
        </p:spPr>
        <p:txBody>
          <a:bodyPr anchor="t" rtlCol="false" tIns="0" lIns="0" bIns="0" rIns="0">
            <a:spAutoFit/>
          </a:bodyPr>
          <a:lstStyle/>
          <a:p>
            <a:pPr algn="l">
              <a:lnSpc>
                <a:spcPts val="1875"/>
              </a:lnSpc>
            </a:pPr>
            <a:r>
              <a:rPr lang="en-US" sz="1500">
                <a:solidFill>
                  <a:srgbClr val="FFFFFF"/>
                </a:solidFill>
                <a:latin typeface="Noto Sans"/>
                <a:ea typeface="Noto Sans"/>
                <a:cs typeface="Noto Sans"/>
                <a:sym typeface="Noto Sans"/>
              </a:rPr>
              <a:t>DIATwin MachinePilot Training Kit</a:t>
            </a:r>
          </a:p>
        </p:txBody>
      </p:sp>
      <p:sp>
        <p:nvSpPr>
          <p:cNvPr name="TextBox 31" id="31"/>
          <p:cNvSpPr txBox="true"/>
          <p:nvPr/>
        </p:nvSpPr>
        <p:spPr>
          <a:xfrm rot="0">
            <a:off x="7762875" y="76200"/>
            <a:ext cx="4095750" cy="276225"/>
          </a:xfrm>
          <a:prstGeom prst="rect">
            <a:avLst/>
          </a:prstGeom>
        </p:spPr>
        <p:txBody>
          <a:bodyPr anchor="t" rtlCol="false" tIns="0" lIns="0" bIns="0" rIns="0">
            <a:spAutoFit/>
          </a:bodyPr>
          <a:lstStyle/>
          <a:p>
            <a:pPr algn="r">
              <a:lnSpc>
                <a:spcPts val="1687"/>
              </a:lnSpc>
            </a:pPr>
            <a:r>
              <a:rPr lang="en-US" sz="1350">
                <a:solidFill>
                  <a:srgbClr val="FFFFFF"/>
                </a:solidFill>
                <a:latin typeface="Noto Sans"/>
                <a:ea typeface="Noto Sans"/>
                <a:cs typeface="Noto Sans"/>
                <a:sym typeface="Noto Sans"/>
              </a:rPr>
              <a:t>Scenario 3 | Panel and Specified Configuration</a:t>
            </a:r>
          </a:p>
        </p:txBody>
      </p:sp>
      <p:sp>
        <p:nvSpPr>
          <p:cNvPr name="TextBox 32" id="32"/>
          <p:cNvSpPr txBox="true"/>
          <p:nvPr/>
        </p:nvSpPr>
        <p:spPr>
          <a:xfrm rot="0">
            <a:off x="9715500" y="1047750"/>
            <a:ext cx="2095500" cy="192405"/>
          </a:xfrm>
          <a:prstGeom prst="rect">
            <a:avLst/>
          </a:prstGeom>
        </p:spPr>
        <p:txBody>
          <a:bodyPr anchor="t" rtlCol="false" tIns="0" lIns="0" bIns="0" rIns="0">
            <a:spAutoFit/>
          </a:bodyPr>
          <a:lstStyle/>
          <a:p>
            <a:pPr algn="r" marL="0" indent="0" lvl="0">
              <a:lnSpc>
                <a:spcPts val="1500"/>
              </a:lnSpc>
              <a:spcBef>
                <a:spcPct val="0"/>
              </a:spcBef>
            </a:pPr>
            <a:r>
              <a:rPr lang="en-US" sz="1200" strike="noStrike" u="none">
                <a:solidFill>
                  <a:srgbClr val="587385"/>
                </a:solidFill>
                <a:latin typeface="Noto Sans"/>
                <a:ea typeface="Noto Sans"/>
                <a:cs typeface="Noto Sans"/>
                <a:sym typeface="Noto Sans"/>
              </a:rPr>
              <a:t>Page 7 of 18</a:t>
            </a:r>
          </a:p>
        </p:txBody>
      </p:sp>
      <p:sp>
        <p:nvSpPr>
          <p:cNvPr name="TextBox 33" id="33"/>
          <p:cNvSpPr txBox="true"/>
          <p:nvPr/>
        </p:nvSpPr>
        <p:spPr>
          <a:xfrm rot="0">
            <a:off x="333375" y="6467475"/>
            <a:ext cx="1285875" cy="164306"/>
          </a:xfrm>
          <a:prstGeom prst="rect">
            <a:avLst/>
          </a:prstGeom>
        </p:spPr>
        <p:txBody>
          <a:bodyPr anchor="t" rtlCol="false" tIns="0" lIns="0" bIns="0" rIns="0">
            <a:spAutoFit/>
          </a:bodyPr>
          <a:lstStyle/>
          <a:p>
            <a:pPr algn="l" marL="0" indent="0" lvl="0">
              <a:lnSpc>
                <a:spcPts val="1406"/>
              </a:lnSpc>
              <a:spcBef>
                <a:spcPct val="0"/>
              </a:spcBef>
            </a:pPr>
            <a:r>
              <a:rPr lang="en-US" sz="1125" strike="noStrike" u="none">
                <a:solidFill>
                  <a:srgbClr val="587385"/>
                </a:solidFill>
                <a:latin typeface="Noto Sans"/>
                <a:ea typeface="Noto Sans"/>
                <a:cs typeface="Noto Sans"/>
                <a:sym typeface="Noto Sans"/>
              </a:rPr>
              <a:t>Page 59</a:t>
            </a:r>
          </a:p>
        </p:txBody>
      </p:sp>
      <p:sp>
        <p:nvSpPr>
          <p:cNvPr name="TextBox 34" id="34"/>
          <p:cNvSpPr txBox="true"/>
          <p:nvPr/>
        </p:nvSpPr>
        <p:spPr>
          <a:xfrm rot="0">
            <a:off x="400050" y="1762125"/>
            <a:ext cx="1104900" cy="285750"/>
          </a:xfrm>
          <a:prstGeom prst="rect">
            <a:avLst/>
          </a:prstGeom>
        </p:spPr>
        <p:txBody>
          <a:bodyPr anchor="t" rtlCol="false" tIns="0" lIns="0" bIns="0" rIns="0">
            <a:spAutoFit/>
          </a:bodyPr>
          <a:lstStyle/>
          <a:p>
            <a:pPr algn="l">
              <a:lnSpc>
                <a:spcPts val="1781"/>
              </a:lnSpc>
            </a:pPr>
            <a:r>
              <a:rPr lang="en-US" b="true" sz="1425">
                <a:solidFill>
                  <a:srgbClr val="243A49"/>
                </a:solidFill>
                <a:latin typeface="Noto Sans Bold"/>
                <a:ea typeface="Noto Sans Bold"/>
                <a:cs typeface="Noto Sans Bold"/>
                <a:sym typeface="Noto Sans Bold"/>
              </a:rPr>
              <a:t>Step 2 of 5</a:t>
            </a:r>
          </a:p>
        </p:txBody>
      </p:sp>
      <p:sp>
        <p:nvSpPr>
          <p:cNvPr name="TextBox 35" id="35"/>
          <p:cNvSpPr txBox="true"/>
          <p:nvPr/>
        </p:nvSpPr>
        <p:spPr>
          <a:xfrm rot="0">
            <a:off x="771525" y="22764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Prepare</a:t>
            </a:r>
          </a:p>
        </p:txBody>
      </p:sp>
      <p:sp>
        <p:nvSpPr>
          <p:cNvPr name="TextBox 36" id="36"/>
          <p:cNvSpPr txBox="true"/>
          <p:nvPr/>
        </p:nvSpPr>
        <p:spPr>
          <a:xfrm rot="0">
            <a:off x="771525" y="3000375"/>
            <a:ext cx="800100" cy="438150"/>
          </a:xfrm>
          <a:prstGeom prst="rect">
            <a:avLst/>
          </a:prstGeom>
        </p:spPr>
        <p:txBody>
          <a:bodyPr anchor="t" rtlCol="false" tIns="0" lIns="0" bIns="0" rIns="0">
            <a:spAutoFit/>
          </a:bodyPr>
          <a:lstStyle/>
          <a:p>
            <a:pPr algn="l">
              <a:lnSpc>
                <a:spcPts val="1687"/>
              </a:lnSpc>
            </a:pPr>
            <a:r>
              <a:rPr lang="en-US" b="true" sz="1350">
                <a:solidFill>
                  <a:srgbClr val="243A49"/>
                </a:solidFill>
                <a:latin typeface="Noto Sans Bold"/>
                <a:ea typeface="Noto Sans Bold"/>
                <a:cs typeface="Noto Sans Bold"/>
                <a:sym typeface="Noto Sans Bold"/>
              </a:rPr>
              <a:t>Panel</a:t>
            </a:r>
          </a:p>
        </p:txBody>
      </p:sp>
      <p:sp>
        <p:nvSpPr>
          <p:cNvPr name="TextBox 37" id="37"/>
          <p:cNvSpPr txBox="true"/>
          <p:nvPr/>
        </p:nvSpPr>
        <p:spPr>
          <a:xfrm rot="0">
            <a:off x="771525" y="37242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Fixed
Setup</a:t>
            </a:r>
          </a:p>
        </p:txBody>
      </p:sp>
      <p:sp>
        <p:nvSpPr>
          <p:cNvPr name="TextBox 38" id="38"/>
          <p:cNvSpPr txBox="true"/>
          <p:nvPr/>
        </p:nvSpPr>
        <p:spPr>
          <a:xfrm rot="0">
            <a:off x="771525" y="44481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Mode</a:t>
            </a:r>
          </a:p>
        </p:txBody>
      </p:sp>
      <p:sp>
        <p:nvSpPr>
          <p:cNvPr name="TextBox 39" id="39"/>
          <p:cNvSpPr txBox="true"/>
          <p:nvPr/>
        </p:nvSpPr>
        <p:spPr>
          <a:xfrm rot="0">
            <a:off x="771525" y="51720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Compare</a:t>
            </a:r>
          </a:p>
        </p:txBody>
      </p:sp>
      <p:sp>
        <p:nvSpPr>
          <p:cNvPr name="TextBox 40" id="40"/>
          <p:cNvSpPr txBox="true"/>
          <p:nvPr/>
        </p:nvSpPr>
        <p:spPr>
          <a:xfrm rot="0">
            <a:off x="400050" y="609600"/>
            <a:ext cx="11334750" cy="393383"/>
          </a:xfrm>
          <a:prstGeom prst="rect">
            <a:avLst/>
          </a:prstGeom>
        </p:spPr>
        <p:txBody>
          <a:bodyPr anchor="t" rtlCol="false" tIns="0" lIns="0" bIns="0" rIns="0">
            <a:spAutoFit/>
          </a:bodyPr>
          <a:lstStyle/>
          <a:p>
            <a:pPr algn="l" marL="0" indent="0" lvl="0">
              <a:lnSpc>
                <a:spcPts val="3187"/>
              </a:lnSpc>
              <a:spcBef>
                <a:spcPct val="0"/>
              </a:spcBef>
            </a:pPr>
            <a:r>
              <a:rPr lang="en-US" b="true" sz="2550" strike="noStrike" u="none">
                <a:solidFill>
                  <a:srgbClr val="0087DC"/>
                </a:solidFill>
                <a:latin typeface="Noto Sans Bold"/>
                <a:ea typeface="Noto Sans Bold"/>
                <a:cs typeface="Noto Sans Bold"/>
                <a:sym typeface="Noto Sans Bold"/>
              </a:rPr>
              <a:t>Measure and Set Panel Workpart Dimensions</a:t>
            </a:r>
          </a:p>
        </p:txBody>
      </p:sp>
      <p:sp>
        <p:nvSpPr>
          <p:cNvPr name="TextBox 41" id="41"/>
          <p:cNvSpPr txBox="true"/>
          <p:nvPr/>
        </p:nvSpPr>
        <p:spPr>
          <a:xfrm rot="0">
            <a:off x="1924050" y="1962150"/>
            <a:ext cx="3371850" cy="198120"/>
          </a:xfrm>
          <a:prstGeom prst="rect">
            <a:avLst/>
          </a:prstGeom>
        </p:spPr>
        <p:txBody>
          <a:bodyPr anchor="t" rtlCol="false" tIns="0" lIns="0" bIns="0" rIns="0">
            <a:spAutoFit/>
          </a:bodyPr>
          <a:lstStyle/>
          <a:p>
            <a:pPr algn="l">
              <a:lnSpc>
                <a:spcPts val="1679"/>
              </a:lnSpc>
            </a:pPr>
            <a:r>
              <a:rPr lang="en-US" b="true" sz="1200">
                <a:solidFill>
                  <a:srgbClr val="0087DC"/>
                </a:solidFill>
                <a:latin typeface="Noto Sans Bold"/>
                <a:ea typeface="Noto Sans Bold"/>
                <a:cs typeface="Noto Sans Bold"/>
                <a:sym typeface="Noto Sans Bold"/>
              </a:rPr>
              <a:t>01</a:t>
            </a:r>
          </a:p>
        </p:txBody>
      </p:sp>
      <p:sp>
        <p:nvSpPr>
          <p:cNvPr name="TextBox 42" id="42"/>
          <p:cNvSpPr txBox="true"/>
          <p:nvPr/>
        </p:nvSpPr>
        <p:spPr>
          <a:xfrm rot="0">
            <a:off x="1924050" y="2238375"/>
            <a:ext cx="3371850" cy="872014"/>
          </a:xfrm>
          <a:prstGeom prst="rect">
            <a:avLst/>
          </a:prstGeom>
        </p:spPr>
        <p:txBody>
          <a:bodyPr anchor="t" rtlCol="false" tIns="0" lIns="0" bIns="0" rIns="0">
            <a:spAutoFit/>
          </a:bodyPr>
          <a:lstStyle/>
          <a:p>
            <a:pPr algn="l" marL="0" indent="0" lvl="0">
              <a:lnSpc>
                <a:spcPts val="2328"/>
              </a:lnSpc>
              <a:spcBef>
                <a:spcPct val="0"/>
              </a:spcBef>
            </a:pPr>
            <a:r>
              <a:rPr lang="en-US" sz="1725" strike="noStrike" u="none">
                <a:solidFill>
                  <a:srgbClr val="243A49"/>
                </a:solidFill>
                <a:latin typeface="Noto Sans"/>
                <a:ea typeface="Noto Sans"/>
                <a:cs typeface="Noto Sans"/>
                <a:sym typeface="Noto Sans"/>
              </a:rPr>
              <a:t>Workpart → Measure Diagonal. Select the bottom face's lower-right corner, then the opposite top-face corner.</a:t>
            </a:r>
          </a:p>
        </p:txBody>
      </p:sp>
      <p:sp>
        <p:nvSpPr>
          <p:cNvPr name="TextBox 43" id="43"/>
          <p:cNvSpPr txBox="true"/>
          <p:nvPr/>
        </p:nvSpPr>
        <p:spPr>
          <a:xfrm rot="0">
            <a:off x="1924050" y="3819525"/>
            <a:ext cx="3371850" cy="198120"/>
          </a:xfrm>
          <a:prstGeom prst="rect">
            <a:avLst/>
          </a:prstGeom>
        </p:spPr>
        <p:txBody>
          <a:bodyPr anchor="t" rtlCol="false" tIns="0" lIns="0" bIns="0" rIns="0">
            <a:spAutoFit/>
          </a:bodyPr>
          <a:lstStyle/>
          <a:p>
            <a:pPr algn="l">
              <a:lnSpc>
                <a:spcPts val="1679"/>
              </a:lnSpc>
            </a:pPr>
            <a:r>
              <a:rPr lang="en-US" b="true" sz="1200">
                <a:solidFill>
                  <a:srgbClr val="0087DC"/>
                </a:solidFill>
                <a:latin typeface="Noto Sans Bold"/>
                <a:ea typeface="Noto Sans Bold"/>
                <a:cs typeface="Noto Sans Bold"/>
                <a:sym typeface="Noto Sans Bold"/>
              </a:rPr>
              <a:t>02</a:t>
            </a:r>
          </a:p>
        </p:txBody>
      </p:sp>
      <p:sp>
        <p:nvSpPr>
          <p:cNvPr name="TextBox 44" id="44"/>
          <p:cNvSpPr txBox="true"/>
          <p:nvPr/>
        </p:nvSpPr>
        <p:spPr>
          <a:xfrm rot="0">
            <a:off x="1924050" y="4095750"/>
            <a:ext cx="3371850" cy="872014"/>
          </a:xfrm>
          <a:prstGeom prst="rect">
            <a:avLst/>
          </a:prstGeom>
        </p:spPr>
        <p:txBody>
          <a:bodyPr anchor="t" rtlCol="false" tIns="0" lIns="0" bIns="0" rIns="0">
            <a:spAutoFit/>
          </a:bodyPr>
          <a:lstStyle/>
          <a:p>
            <a:pPr algn="l" marL="0" indent="0" lvl="0">
              <a:lnSpc>
                <a:spcPts val="2328"/>
              </a:lnSpc>
              <a:spcBef>
                <a:spcPct val="0"/>
              </a:spcBef>
            </a:pPr>
            <a:r>
              <a:rPr lang="en-US" sz="1725" strike="noStrike" u="none">
                <a:solidFill>
                  <a:srgbClr val="243A49"/>
                </a:solidFill>
                <a:latin typeface="Noto Sans"/>
                <a:ea typeface="Noto Sans"/>
                <a:cs typeface="Noto Sans"/>
                <a:sym typeface="Noto Sans"/>
              </a:rPr>
              <a:t>Check width 380, length 350, thickness 3 mm against the drawing. Enter thickness manually if needed.</a:t>
            </a:r>
          </a:p>
        </p:txBody>
      </p:sp>
      <p:sp>
        <p:nvSpPr>
          <p:cNvPr name="TextBox 45" id="45"/>
          <p:cNvSpPr txBox="true"/>
          <p:nvPr/>
        </p:nvSpPr>
        <p:spPr>
          <a:xfrm rot="0">
            <a:off x="6755371" y="6191518"/>
            <a:ext cx="2483878" cy="201454"/>
          </a:xfrm>
          <a:prstGeom prst="rect">
            <a:avLst/>
          </a:prstGeom>
        </p:spPr>
        <p:txBody>
          <a:bodyPr anchor="t" rtlCol="false" tIns="0" lIns="0" bIns="0" rIns="0">
            <a:spAutoFit/>
          </a:bodyPr>
          <a:lstStyle/>
          <a:p>
            <a:pPr algn="l">
              <a:lnSpc>
                <a:spcPts val="1593"/>
              </a:lnSpc>
            </a:pPr>
            <a:r>
              <a:rPr lang="en-US" sz="1275">
                <a:solidFill>
                  <a:srgbClr val="587385"/>
                </a:solidFill>
                <a:latin typeface="Noto Sans"/>
                <a:ea typeface="Noto Sans"/>
                <a:cs typeface="Noto Sans"/>
                <a:sym typeface="Noto Sans"/>
              </a:rPr>
              <a:t>Fig. 3-02j Workpart dimensions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12192000" cy="6858000"/>
          </a:xfrm>
          <a:prstGeom prst="rect">
            <a:avLst/>
          </a:prstGeom>
          <a:solidFill>
            <a:srgbClr val="FFFFFF"/>
          </a:solidFill>
        </p:spPr>
      </p:sp>
      <p:sp>
        <p:nvSpPr>
          <p:cNvPr name="AutoShape 3" id="3"/>
          <p:cNvSpPr/>
          <p:nvPr/>
        </p:nvSpPr>
        <p:spPr>
          <a:xfrm rot="0">
            <a:off x="0" y="0"/>
            <a:ext cx="12192000" cy="381000"/>
          </a:xfrm>
          <a:prstGeom prst="rect">
            <a:avLst/>
          </a:prstGeom>
          <a:solidFill>
            <a:srgbClr val="0087DC"/>
          </a:solidFill>
        </p:spPr>
      </p:sp>
      <p:grpSp>
        <p:nvGrpSpPr>
          <p:cNvPr name="Group 4" id="4"/>
          <p:cNvGrpSpPr/>
          <p:nvPr/>
        </p:nvGrpSpPr>
        <p:grpSpPr>
          <a:xfrm rot="0">
            <a:off x="208693" y="57150"/>
            <a:ext cx="285750" cy="285750"/>
            <a:chOff x="0" y="0"/>
            <a:chExt cx="381000" cy="381000"/>
          </a:xfrm>
        </p:grpSpPr>
        <p:sp>
          <p:nvSpPr>
            <p:cNvPr name="Freeform 5" id="5"/>
            <p:cNvSpPr/>
            <p:nvPr/>
          </p:nvSpPr>
          <p:spPr>
            <a:xfrm flipH="false" flipV="false" rot="0">
              <a:off x="0" y="0"/>
              <a:ext cx="381000" cy="381000"/>
            </a:xfrm>
            <a:custGeom>
              <a:avLst/>
              <a:gdLst/>
              <a:ahLst/>
              <a:cxnLst/>
              <a:rect r="r" b="b" t="t" l="l"/>
              <a:pathLst>
                <a:path h="381000" w="381000">
                  <a:moveTo>
                    <a:pt x="0" y="0"/>
                  </a:moveTo>
                  <a:lnTo>
                    <a:pt x="381000" y="0"/>
                  </a:lnTo>
                  <a:lnTo>
                    <a:pt x="381000" y="381000"/>
                  </a:lnTo>
                  <a:lnTo>
                    <a:pt x="0" y="381000"/>
                  </a:lnTo>
                  <a:lnTo>
                    <a:pt x="0" y="0"/>
                  </a:lnTo>
                  <a:close/>
                </a:path>
              </a:pathLst>
            </a:custGeom>
            <a:blipFill>
              <a:blip r:embed="rId3"/>
              <a:stretch>
                <a:fillRect l="0" t="0" r="0" b="0"/>
              </a:stretch>
            </a:blipFill>
          </p:spPr>
        </p:sp>
      </p:grpSp>
      <p:grpSp>
        <p:nvGrpSpPr>
          <p:cNvPr name="Group 6" id="6"/>
          <p:cNvGrpSpPr/>
          <p:nvPr/>
        </p:nvGrpSpPr>
        <p:grpSpPr>
          <a:xfrm rot="0">
            <a:off x="266700" y="1666875"/>
            <a:ext cx="1352550" cy="4429125"/>
            <a:chOff x="0" y="0"/>
            <a:chExt cx="1803400" cy="5905500"/>
          </a:xfrm>
        </p:grpSpPr>
        <p:sp>
          <p:nvSpPr>
            <p:cNvPr name="Freeform 7" id="7"/>
            <p:cNvSpPr/>
            <p:nvPr/>
          </p:nvSpPr>
          <p:spPr>
            <a:xfrm flipH="false" flipV="false" rot="0">
              <a:off x="0" y="0"/>
              <a:ext cx="1803400" cy="5905500"/>
            </a:xfrm>
            <a:custGeom>
              <a:avLst/>
              <a:gdLst/>
              <a:ahLst/>
              <a:cxnLst/>
              <a:rect r="r" b="b" t="t" l="l"/>
              <a:pathLst>
                <a:path h="5905500" w="1803400">
                  <a:moveTo>
                    <a:pt x="101600" y="0"/>
                  </a:moveTo>
                  <a:lnTo>
                    <a:pt x="1701800" y="0"/>
                  </a:lnTo>
                  <a:cubicBezTo>
                    <a:pt x="1757934" y="0"/>
                    <a:pt x="1803400" y="45466"/>
                    <a:pt x="1803400" y="101600"/>
                  </a:cubicBezTo>
                  <a:lnTo>
                    <a:pt x="1803400" y="5803900"/>
                  </a:lnTo>
                  <a:cubicBezTo>
                    <a:pt x="1803400" y="5860034"/>
                    <a:pt x="1757934" y="5905500"/>
                    <a:pt x="1701800" y="5905500"/>
                  </a:cubicBezTo>
                  <a:lnTo>
                    <a:pt x="101600" y="5905500"/>
                  </a:lnTo>
                  <a:cubicBezTo>
                    <a:pt x="45466" y="5905500"/>
                    <a:pt x="0" y="5860034"/>
                    <a:pt x="0" y="5803900"/>
                  </a:cubicBezTo>
                  <a:lnTo>
                    <a:pt x="0" y="101600"/>
                  </a:lnTo>
                  <a:cubicBezTo>
                    <a:pt x="0" y="45466"/>
                    <a:pt x="45466" y="0"/>
                    <a:pt x="101600" y="0"/>
                  </a:cubicBezTo>
                  <a:close/>
                </a:path>
              </a:pathLst>
            </a:custGeom>
            <a:solidFill>
              <a:srgbClr val="F2F7FA"/>
            </a:solidFill>
          </p:spPr>
        </p:sp>
      </p:grpSp>
      <p:sp>
        <p:nvSpPr>
          <p:cNvPr name="AutoShape 8" id="8"/>
          <p:cNvSpPr/>
          <p:nvPr/>
        </p:nvSpPr>
        <p:spPr>
          <a:xfrm rot="0">
            <a:off x="561975" y="2495550"/>
            <a:ext cx="19050" cy="581025"/>
          </a:xfrm>
          <a:prstGeom prst="rect">
            <a:avLst/>
          </a:prstGeom>
          <a:solidFill>
            <a:srgbClr val="D9E2E8"/>
          </a:solidFill>
        </p:spPr>
      </p:sp>
      <p:grpSp>
        <p:nvGrpSpPr>
          <p:cNvPr name="Group 9" id="9"/>
          <p:cNvGrpSpPr/>
          <p:nvPr/>
        </p:nvGrpSpPr>
        <p:grpSpPr>
          <a:xfrm rot="0">
            <a:off x="447675" y="2286000"/>
            <a:ext cx="247650" cy="247650"/>
            <a:chOff x="0" y="0"/>
            <a:chExt cx="330200" cy="330200"/>
          </a:xfrm>
        </p:grpSpPr>
        <p:sp>
          <p:nvSpPr>
            <p:cNvPr name="Freeform 10" id="10"/>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1" id="11"/>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1</a:t>
              </a:r>
            </a:p>
          </p:txBody>
        </p:sp>
      </p:grpSp>
      <p:sp>
        <p:nvSpPr>
          <p:cNvPr name="AutoShape 12" id="12"/>
          <p:cNvSpPr/>
          <p:nvPr/>
        </p:nvSpPr>
        <p:spPr>
          <a:xfrm rot="0">
            <a:off x="561975" y="3219450"/>
            <a:ext cx="19050" cy="581025"/>
          </a:xfrm>
          <a:prstGeom prst="rect">
            <a:avLst/>
          </a:prstGeom>
          <a:solidFill>
            <a:srgbClr val="D9E2E8"/>
          </a:solidFill>
        </p:spPr>
      </p:sp>
      <p:grpSp>
        <p:nvGrpSpPr>
          <p:cNvPr name="Group 13" id="13"/>
          <p:cNvGrpSpPr/>
          <p:nvPr/>
        </p:nvGrpSpPr>
        <p:grpSpPr>
          <a:xfrm rot="0">
            <a:off x="447675" y="3009900"/>
            <a:ext cx="247650" cy="247650"/>
            <a:chOff x="0" y="0"/>
            <a:chExt cx="330200" cy="330200"/>
          </a:xfrm>
        </p:grpSpPr>
        <p:sp>
          <p:nvSpPr>
            <p:cNvPr name="Freeform 14" id="14"/>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9BE514"/>
            </a:solidFill>
          </p:spPr>
        </p:sp>
        <p:sp>
          <p:nvSpPr>
            <p:cNvPr name="Freeform 15" id="15"/>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0000">
                <a:alpha val="0"/>
              </a:srgbClr>
            </a:solidFill>
            <a:ln w="19050" cap="sq">
              <a:solidFill>
                <a:srgbClr val="345C20"/>
              </a:solidFill>
              <a:prstDash val="solid"/>
              <a:miter/>
            </a:ln>
          </p:spPr>
        </p:sp>
        <p:sp>
          <p:nvSpPr>
            <p:cNvPr name="TextBox 16" id="16"/>
            <p:cNvSpPr txBox="true"/>
            <p:nvPr/>
          </p:nvSpPr>
          <p:spPr>
            <a:xfrm>
              <a:off x="0" y="-19050"/>
              <a:ext cx="330200" cy="349250"/>
            </a:xfrm>
            <a:prstGeom prst="rect">
              <a:avLst/>
            </a:prstGeom>
          </p:spPr>
          <p:txBody>
            <a:bodyPr anchor="t" rtlCol="false" tIns="25400" lIns="25400" bIns="25400" rIns="25400"/>
            <a:lstStyle/>
            <a:p>
              <a:pPr algn="ctr">
                <a:lnSpc>
                  <a:spcPts val="1650"/>
                </a:lnSpc>
              </a:pPr>
              <a:r>
                <a:rPr lang="en-US" b="true" sz="1200">
                  <a:solidFill>
                    <a:srgbClr val="1C3713"/>
                  </a:solidFill>
                  <a:latin typeface="Noto Sans Bold"/>
                  <a:ea typeface="Noto Sans Bold"/>
                  <a:cs typeface="Noto Sans Bold"/>
                  <a:sym typeface="Noto Sans Bold"/>
                </a:rPr>
                <a:t>2</a:t>
              </a:r>
            </a:p>
          </p:txBody>
        </p:sp>
      </p:grpSp>
      <p:sp>
        <p:nvSpPr>
          <p:cNvPr name="AutoShape 17" id="17"/>
          <p:cNvSpPr/>
          <p:nvPr/>
        </p:nvSpPr>
        <p:spPr>
          <a:xfrm rot="0">
            <a:off x="561975" y="3943350"/>
            <a:ext cx="19050" cy="581025"/>
          </a:xfrm>
          <a:prstGeom prst="rect">
            <a:avLst/>
          </a:prstGeom>
          <a:solidFill>
            <a:srgbClr val="D9E2E8"/>
          </a:solidFill>
        </p:spPr>
      </p:sp>
      <p:grpSp>
        <p:nvGrpSpPr>
          <p:cNvPr name="Group 18" id="18"/>
          <p:cNvGrpSpPr/>
          <p:nvPr/>
        </p:nvGrpSpPr>
        <p:grpSpPr>
          <a:xfrm rot="0">
            <a:off x="447675" y="3733800"/>
            <a:ext cx="247650" cy="247650"/>
            <a:chOff x="0" y="0"/>
            <a:chExt cx="330200" cy="330200"/>
          </a:xfrm>
        </p:grpSpPr>
        <p:sp>
          <p:nvSpPr>
            <p:cNvPr name="Freeform 19" id="19"/>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0" id="20"/>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3</a:t>
              </a:r>
            </a:p>
          </p:txBody>
        </p:sp>
      </p:grpSp>
      <p:sp>
        <p:nvSpPr>
          <p:cNvPr name="AutoShape 21" id="21"/>
          <p:cNvSpPr/>
          <p:nvPr/>
        </p:nvSpPr>
        <p:spPr>
          <a:xfrm rot="0">
            <a:off x="561975" y="4667250"/>
            <a:ext cx="19050" cy="581025"/>
          </a:xfrm>
          <a:prstGeom prst="rect">
            <a:avLst/>
          </a:prstGeom>
          <a:solidFill>
            <a:srgbClr val="D9E2E8"/>
          </a:solidFill>
        </p:spPr>
      </p:sp>
      <p:grpSp>
        <p:nvGrpSpPr>
          <p:cNvPr name="Group 22" id="22"/>
          <p:cNvGrpSpPr/>
          <p:nvPr/>
        </p:nvGrpSpPr>
        <p:grpSpPr>
          <a:xfrm rot="0">
            <a:off x="447675" y="4457700"/>
            <a:ext cx="247650" cy="247650"/>
            <a:chOff x="0" y="0"/>
            <a:chExt cx="330200" cy="330200"/>
          </a:xfrm>
        </p:grpSpPr>
        <p:sp>
          <p:nvSpPr>
            <p:cNvPr name="Freeform 23" id="23"/>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4" id="24"/>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4</a:t>
              </a:r>
            </a:p>
          </p:txBody>
        </p:sp>
      </p:grpSp>
      <p:grpSp>
        <p:nvGrpSpPr>
          <p:cNvPr name="Group 25" id="25"/>
          <p:cNvGrpSpPr/>
          <p:nvPr/>
        </p:nvGrpSpPr>
        <p:grpSpPr>
          <a:xfrm rot="0">
            <a:off x="447675" y="5181600"/>
            <a:ext cx="247650" cy="247650"/>
            <a:chOff x="0" y="0"/>
            <a:chExt cx="330200" cy="330200"/>
          </a:xfrm>
        </p:grpSpPr>
        <p:sp>
          <p:nvSpPr>
            <p:cNvPr name="Freeform 26" id="26"/>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7" id="27"/>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5</a:t>
              </a:r>
            </a:p>
          </p:txBody>
        </p:sp>
      </p:grpSp>
      <p:sp>
        <p:nvSpPr>
          <p:cNvPr name="Freeform 28" id="28"/>
          <p:cNvSpPr/>
          <p:nvPr/>
        </p:nvSpPr>
        <p:spPr>
          <a:xfrm flipH="false" flipV="false" rot="0">
            <a:off x="5785910" y="2379350"/>
            <a:ext cx="6072715" cy="3415902"/>
          </a:xfrm>
          <a:custGeom>
            <a:avLst/>
            <a:gdLst/>
            <a:ahLst/>
            <a:cxnLst/>
            <a:rect r="r" b="b" t="t" l="l"/>
            <a:pathLst>
              <a:path h="3415902" w="6072715">
                <a:moveTo>
                  <a:pt x="0" y="0"/>
                </a:moveTo>
                <a:lnTo>
                  <a:pt x="6072715" y="0"/>
                </a:lnTo>
                <a:lnTo>
                  <a:pt x="6072715" y="3415902"/>
                </a:lnTo>
                <a:lnTo>
                  <a:pt x="0" y="3415902"/>
                </a:lnTo>
                <a:lnTo>
                  <a:pt x="0" y="0"/>
                </a:lnTo>
                <a:close/>
              </a:path>
            </a:pathLst>
          </a:custGeom>
          <a:blipFill>
            <a:blip r:embed="rId4"/>
            <a:stretch>
              <a:fillRect l="0" t="0" r="0" b="0"/>
            </a:stretch>
          </a:blipFill>
        </p:spPr>
      </p:sp>
      <p:sp>
        <p:nvSpPr>
          <p:cNvPr name="TextBox 29" id="29"/>
          <p:cNvSpPr txBox="true"/>
          <p:nvPr/>
        </p:nvSpPr>
        <p:spPr>
          <a:xfrm rot="0">
            <a:off x="666750" y="85725"/>
            <a:ext cx="6667500" cy="266700"/>
          </a:xfrm>
          <a:prstGeom prst="rect">
            <a:avLst/>
          </a:prstGeom>
        </p:spPr>
        <p:txBody>
          <a:bodyPr anchor="t" rtlCol="false" tIns="0" lIns="0" bIns="0" rIns="0">
            <a:spAutoFit/>
          </a:bodyPr>
          <a:lstStyle/>
          <a:p>
            <a:pPr algn="l">
              <a:lnSpc>
                <a:spcPts val="1875"/>
              </a:lnSpc>
            </a:pPr>
            <a:r>
              <a:rPr lang="en-US" sz="1500">
                <a:solidFill>
                  <a:srgbClr val="FFFFFF"/>
                </a:solidFill>
                <a:latin typeface="Noto Sans"/>
                <a:ea typeface="Noto Sans"/>
                <a:cs typeface="Noto Sans"/>
                <a:sym typeface="Noto Sans"/>
              </a:rPr>
              <a:t>DIATwin MachinePilot Training Kit</a:t>
            </a:r>
          </a:p>
        </p:txBody>
      </p:sp>
      <p:sp>
        <p:nvSpPr>
          <p:cNvPr name="TextBox 30" id="30"/>
          <p:cNvSpPr txBox="true"/>
          <p:nvPr/>
        </p:nvSpPr>
        <p:spPr>
          <a:xfrm rot="0">
            <a:off x="7762875" y="76200"/>
            <a:ext cx="4095750" cy="276225"/>
          </a:xfrm>
          <a:prstGeom prst="rect">
            <a:avLst/>
          </a:prstGeom>
        </p:spPr>
        <p:txBody>
          <a:bodyPr anchor="t" rtlCol="false" tIns="0" lIns="0" bIns="0" rIns="0">
            <a:spAutoFit/>
          </a:bodyPr>
          <a:lstStyle/>
          <a:p>
            <a:pPr algn="r">
              <a:lnSpc>
                <a:spcPts val="1687"/>
              </a:lnSpc>
            </a:pPr>
            <a:r>
              <a:rPr lang="en-US" sz="1350">
                <a:solidFill>
                  <a:srgbClr val="FFFFFF"/>
                </a:solidFill>
                <a:latin typeface="Noto Sans"/>
                <a:ea typeface="Noto Sans"/>
                <a:cs typeface="Noto Sans"/>
                <a:sym typeface="Noto Sans"/>
              </a:rPr>
              <a:t>Scenario 3 | Panel and Specified Configuration</a:t>
            </a:r>
          </a:p>
        </p:txBody>
      </p:sp>
      <p:sp>
        <p:nvSpPr>
          <p:cNvPr name="TextBox 31" id="31"/>
          <p:cNvSpPr txBox="true"/>
          <p:nvPr/>
        </p:nvSpPr>
        <p:spPr>
          <a:xfrm rot="0">
            <a:off x="9715500" y="1047750"/>
            <a:ext cx="2095500" cy="192405"/>
          </a:xfrm>
          <a:prstGeom prst="rect">
            <a:avLst/>
          </a:prstGeom>
        </p:spPr>
        <p:txBody>
          <a:bodyPr anchor="t" rtlCol="false" tIns="0" lIns="0" bIns="0" rIns="0">
            <a:spAutoFit/>
          </a:bodyPr>
          <a:lstStyle/>
          <a:p>
            <a:pPr algn="r" marL="0" indent="0" lvl="0">
              <a:lnSpc>
                <a:spcPts val="1500"/>
              </a:lnSpc>
              <a:spcBef>
                <a:spcPct val="0"/>
              </a:spcBef>
            </a:pPr>
            <a:r>
              <a:rPr lang="en-US" sz="1200" strike="noStrike" u="none">
                <a:solidFill>
                  <a:srgbClr val="587385"/>
                </a:solidFill>
                <a:latin typeface="Noto Sans"/>
                <a:ea typeface="Noto Sans"/>
                <a:cs typeface="Noto Sans"/>
                <a:sym typeface="Noto Sans"/>
              </a:rPr>
              <a:t>Page 8 of 18</a:t>
            </a:r>
          </a:p>
        </p:txBody>
      </p:sp>
      <p:sp>
        <p:nvSpPr>
          <p:cNvPr name="TextBox 32" id="32"/>
          <p:cNvSpPr txBox="true"/>
          <p:nvPr/>
        </p:nvSpPr>
        <p:spPr>
          <a:xfrm rot="0">
            <a:off x="333375" y="6467475"/>
            <a:ext cx="1285875" cy="164306"/>
          </a:xfrm>
          <a:prstGeom prst="rect">
            <a:avLst/>
          </a:prstGeom>
        </p:spPr>
        <p:txBody>
          <a:bodyPr anchor="t" rtlCol="false" tIns="0" lIns="0" bIns="0" rIns="0">
            <a:spAutoFit/>
          </a:bodyPr>
          <a:lstStyle/>
          <a:p>
            <a:pPr algn="l" marL="0" indent="0" lvl="0">
              <a:lnSpc>
                <a:spcPts val="1406"/>
              </a:lnSpc>
              <a:spcBef>
                <a:spcPct val="0"/>
              </a:spcBef>
            </a:pPr>
            <a:r>
              <a:rPr lang="en-US" sz="1125" strike="noStrike" u="none">
                <a:solidFill>
                  <a:srgbClr val="587385"/>
                </a:solidFill>
                <a:latin typeface="Noto Sans"/>
                <a:ea typeface="Noto Sans"/>
                <a:cs typeface="Noto Sans"/>
                <a:sym typeface="Noto Sans"/>
              </a:rPr>
              <a:t>Page 60</a:t>
            </a:r>
          </a:p>
        </p:txBody>
      </p:sp>
      <p:sp>
        <p:nvSpPr>
          <p:cNvPr name="TextBox 33" id="33"/>
          <p:cNvSpPr txBox="true"/>
          <p:nvPr/>
        </p:nvSpPr>
        <p:spPr>
          <a:xfrm rot="0">
            <a:off x="400050" y="1762125"/>
            <a:ext cx="1104900" cy="285750"/>
          </a:xfrm>
          <a:prstGeom prst="rect">
            <a:avLst/>
          </a:prstGeom>
        </p:spPr>
        <p:txBody>
          <a:bodyPr anchor="t" rtlCol="false" tIns="0" lIns="0" bIns="0" rIns="0">
            <a:spAutoFit/>
          </a:bodyPr>
          <a:lstStyle/>
          <a:p>
            <a:pPr algn="l">
              <a:lnSpc>
                <a:spcPts val="1781"/>
              </a:lnSpc>
            </a:pPr>
            <a:r>
              <a:rPr lang="en-US" b="true" sz="1425">
                <a:solidFill>
                  <a:srgbClr val="243A49"/>
                </a:solidFill>
                <a:latin typeface="Noto Sans Bold"/>
                <a:ea typeface="Noto Sans Bold"/>
                <a:cs typeface="Noto Sans Bold"/>
                <a:sym typeface="Noto Sans Bold"/>
              </a:rPr>
              <a:t>Step 2 of 5</a:t>
            </a:r>
          </a:p>
        </p:txBody>
      </p:sp>
      <p:sp>
        <p:nvSpPr>
          <p:cNvPr name="TextBox 34" id="34"/>
          <p:cNvSpPr txBox="true"/>
          <p:nvPr/>
        </p:nvSpPr>
        <p:spPr>
          <a:xfrm rot="0">
            <a:off x="771525" y="22764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Prepare</a:t>
            </a:r>
          </a:p>
        </p:txBody>
      </p:sp>
      <p:sp>
        <p:nvSpPr>
          <p:cNvPr name="TextBox 35" id="35"/>
          <p:cNvSpPr txBox="true"/>
          <p:nvPr/>
        </p:nvSpPr>
        <p:spPr>
          <a:xfrm rot="0">
            <a:off x="771525" y="3000375"/>
            <a:ext cx="800100" cy="438150"/>
          </a:xfrm>
          <a:prstGeom prst="rect">
            <a:avLst/>
          </a:prstGeom>
        </p:spPr>
        <p:txBody>
          <a:bodyPr anchor="t" rtlCol="false" tIns="0" lIns="0" bIns="0" rIns="0">
            <a:spAutoFit/>
          </a:bodyPr>
          <a:lstStyle/>
          <a:p>
            <a:pPr algn="l">
              <a:lnSpc>
                <a:spcPts val="1687"/>
              </a:lnSpc>
            </a:pPr>
            <a:r>
              <a:rPr lang="en-US" b="true" sz="1350">
                <a:solidFill>
                  <a:srgbClr val="243A49"/>
                </a:solidFill>
                <a:latin typeface="Noto Sans Bold"/>
                <a:ea typeface="Noto Sans Bold"/>
                <a:cs typeface="Noto Sans Bold"/>
                <a:sym typeface="Noto Sans Bold"/>
              </a:rPr>
              <a:t>Panel</a:t>
            </a:r>
          </a:p>
        </p:txBody>
      </p:sp>
      <p:sp>
        <p:nvSpPr>
          <p:cNvPr name="TextBox 36" id="36"/>
          <p:cNvSpPr txBox="true"/>
          <p:nvPr/>
        </p:nvSpPr>
        <p:spPr>
          <a:xfrm rot="0">
            <a:off x="771525" y="37242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Fixed
Setup</a:t>
            </a:r>
          </a:p>
        </p:txBody>
      </p:sp>
      <p:sp>
        <p:nvSpPr>
          <p:cNvPr name="TextBox 37" id="37"/>
          <p:cNvSpPr txBox="true"/>
          <p:nvPr/>
        </p:nvSpPr>
        <p:spPr>
          <a:xfrm rot="0">
            <a:off x="771525" y="44481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Mode</a:t>
            </a:r>
          </a:p>
        </p:txBody>
      </p:sp>
      <p:sp>
        <p:nvSpPr>
          <p:cNvPr name="TextBox 38" id="38"/>
          <p:cNvSpPr txBox="true"/>
          <p:nvPr/>
        </p:nvSpPr>
        <p:spPr>
          <a:xfrm rot="0">
            <a:off x="771525" y="51720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Compare</a:t>
            </a:r>
          </a:p>
        </p:txBody>
      </p:sp>
      <p:sp>
        <p:nvSpPr>
          <p:cNvPr name="TextBox 39" id="39"/>
          <p:cNvSpPr txBox="true"/>
          <p:nvPr/>
        </p:nvSpPr>
        <p:spPr>
          <a:xfrm rot="0">
            <a:off x="400050" y="609600"/>
            <a:ext cx="11334750" cy="393383"/>
          </a:xfrm>
          <a:prstGeom prst="rect">
            <a:avLst/>
          </a:prstGeom>
        </p:spPr>
        <p:txBody>
          <a:bodyPr anchor="t" rtlCol="false" tIns="0" lIns="0" bIns="0" rIns="0">
            <a:spAutoFit/>
          </a:bodyPr>
          <a:lstStyle/>
          <a:p>
            <a:pPr algn="l" marL="0" indent="0" lvl="0">
              <a:lnSpc>
                <a:spcPts val="3187"/>
              </a:lnSpc>
              <a:spcBef>
                <a:spcPct val="0"/>
              </a:spcBef>
            </a:pPr>
            <a:r>
              <a:rPr lang="en-US" b="true" sz="2550" strike="noStrike" u="none">
                <a:solidFill>
                  <a:srgbClr val="0087DC"/>
                </a:solidFill>
                <a:latin typeface="Noto Sans Bold"/>
                <a:ea typeface="Noto Sans Bold"/>
                <a:cs typeface="Noto Sans Bold"/>
                <a:sym typeface="Noto Sans Bold"/>
              </a:rPr>
              <a:t>Check Panel Dimensions and Mount Point</a:t>
            </a:r>
          </a:p>
        </p:txBody>
      </p:sp>
      <p:sp>
        <p:nvSpPr>
          <p:cNvPr name="TextBox 40" id="40"/>
          <p:cNvSpPr txBox="true"/>
          <p:nvPr/>
        </p:nvSpPr>
        <p:spPr>
          <a:xfrm rot="0">
            <a:off x="1924050" y="1962150"/>
            <a:ext cx="3371850" cy="198120"/>
          </a:xfrm>
          <a:prstGeom prst="rect">
            <a:avLst/>
          </a:prstGeom>
        </p:spPr>
        <p:txBody>
          <a:bodyPr anchor="t" rtlCol="false" tIns="0" lIns="0" bIns="0" rIns="0">
            <a:spAutoFit/>
          </a:bodyPr>
          <a:lstStyle/>
          <a:p>
            <a:pPr algn="l">
              <a:lnSpc>
                <a:spcPts val="1679"/>
              </a:lnSpc>
            </a:pPr>
            <a:r>
              <a:rPr lang="en-US" b="true" sz="1200">
                <a:solidFill>
                  <a:srgbClr val="0087DC"/>
                </a:solidFill>
                <a:latin typeface="Noto Sans Bold"/>
                <a:ea typeface="Noto Sans Bold"/>
                <a:cs typeface="Noto Sans Bold"/>
                <a:sym typeface="Noto Sans Bold"/>
              </a:rPr>
              <a:t>01</a:t>
            </a:r>
          </a:p>
        </p:txBody>
      </p:sp>
      <p:sp>
        <p:nvSpPr>
          <p:cNvPr name="TextBox 41" id="41"/>
          <p:cNvSpPr txBox="true"/>
          <p:nvPr/>
        </p:nvSpPr>
        <p:spPr>
          <a:xfrm rot="0">
            <a:off x="1924050" y="2238375"/>
            <a:ext cx="3371850" cy="576739"/>
          </a:xfrm>
          <a:prstGeom prst="rect">
            <a:avLst/>
          </a:prstGeom>
        </p:spPr>
        <p:txBody>
          <a:bodyPr anchor="t" rtlCol="false" tIns="0" lIns="0" bIns="0" rIns="0">
            <a:spAutoFit/>
          </a:bodyPr>
          <a:lstStyle/>
          <a:p>
            <a:pPr algn="l" marL="0" indent="0" lvl="0">
              <a:lnSpc>
                <a:spcPts val="2328"/>
              </a:lnSpc>
              <a:spcBef>
                <a:spcPct val="0"/>
              </a:spcBef>
            </a:pPr>
            <a:r>
              <a:rPr lang="en-US" sz="1725" strike="noStrike" u="none">
                <a:solidFill>
                  <a:srgbClr val="243A49"/>
                </a:solidFill>
                <a:latin typeface="Noto Sans"/>
                <a:ea typeface="Noto Sans"/>
                <a:cs typeface="Noto Sans"/>
                <a:sym typeface="Noto Sans"/>
              </a:rPr>
              <a:t>Check the frame dimensions. Right-click Mount Points → Create Mount Point.</a:t>
            </a:r>
          </a:p>
        </p:txBody>
      </p:sp>
      <p:sp>
        <p:nvSpPr>
          <p:cNvPr name="TextBox 42" id="42"/>
          <p:cNvSpPr txBox="true"/>
          <p:nvPr/>
        </p:nvSpPr>
        <p:spPr>
          <a:xfrm rot="0">
            <a:off x="1924050" y="3819525"/>
            <a:ext cx="3371850" cy="198120"/>
          </a:xfrm>
          <a:prstGeom prst="rect">
            <a:avLst/>
          </a:prstGeom>
        </p:spPr>
        <p:txBody>
          <a:bodyPr anchor="t" rtlCol="false" tIns="0" lIns="0" bIns="0" rIns="0">
            <a:spAutoFit/>
          </a:bodyPr>
          <a:lstStyle/>
          <a:p>
            <a:pPr algn="l">
              <a:lnSpc>
                <a:spcPts val="1679"/>
              </a:lnSpc>
            </a:pPr>
            <a:r>
              <a:rPr lang="en-US" b="true" sz="1200">
                <a:solidFill>
                  <a:srgbClr val="0087DC"/>
                </a:solidFill>
                <a:latin typeface="Noto Sans Bold"/>
                <a:ea typeface="Noto Sans Bold"/>
                <a:cs typeface="Noto Sans Bold"/>
                <a:sym typeface="Noto Sans Bold"/>
              </a:rPr>
              <a:t>02</a:t>
            </a:r>
          </a:p>
        </p:txBody>
      </p:sp>
      <p:sp>
        <p:nvSpPr>
          <p:cNvPr name="TextBox 43" id="43"/>
          <p:cNvSpPr txBox="true"/>
          <p:nvPr/>
        </p:nvSpPr>
        <p:spPr>
          <a:xfrm rot="0">
            <a:off x="1924050" y="4095750"/>
            <a:ext cx="3371850" cy="872014"/>
          </a:xfrm>
          <a:prstGeom prst="rect">
            <a:avLst/>
          </a:prstGeom>
        </p:spPr>
        <p:txBody>
          <a:bodyPr anchor="t" rtlCol="false" tIns="0" lIns="0" bIns="0" rIns="0">
            <a:spAutoFit/>
          </a:bodyPr>
          <a:lstStyle/>
          <a:p>
            <a:pPr algn="l" marL="0" indent="0" lvl="0">
              <a:lnSpc>
                <a:spcPts val="2328"/>
              </a:lnSpc>
              <a:spcBef>
                <a:spcPct val="0"/>
              </a:spcBef>
            </a:pPr>
            <a:r>
              <a:rPr lang="en-US" sz="1725" strike="noStrike" u="none">
                <a:solidFill>
                  <a:srgbClr val="243A49"/>
                </a:solidFill>
                <a:latin typeface="Noto Sans"/>
                <a:ea typeface="Noto Sans"/>
                <a:cs typeface="Noto Sans"/>
                <a:sym typeface="Noto Sans"/>
              </a:rPr>
              <a:t>Select Corner Mount Point and check the default work coordinate system. Confirm it belongs to the panel root before saving.</a:t>
            </a:r>
          </a:p>
        </p:txBody>
      </p:sp>
      <p:sp>
        <p:nvSpPr>
          <p:cNvPr name="TextBox 44" id="44"/>
          <p:cNvSpPr txBox="true"/>
          <p:nvPr/>
        </p:nvSpPr>
        <p:spPr>
          <a:xfrm rot="0">
            <a:off x="6851963" y="5970746"/>
            <a:ext cx="3667125" cy="201454"/>
          </a:xfrm>
          <a:prstGeom prst="rect">
            <a:avLst/>
          </a:prstGeom>
        </p:spPr>
        <p:txBody>
          <a:bodyPr anchor="t" rtlCol="false" tIns="0" lIns="0" bIns="0" rIns="0">
            <a:spAutoFit/>
          </a:bodyPr>
          <a:lstStyle/>
          <a:p>
            <a:pPr algn="l" marL="0" indent="0" lvl="0">
              <a:lnSpc>
                <a:spcPts val="1593"/>
              </a:lnSpc>
              <a:spcBef>
                <a:spcPct val="0"/>
              </a:spcBef>
            </a:pPr>
            <a:r>
              <a:rPr lang="en-US" sz="1275">
                <a:solidFill>
                  <a:srgbClr val="587385"/>
                </a:solidFill>
                <a:latin typeface="Noto Sans"/>
                <a:ea typeface="Noto Sans"/>
                <a:cs typeface="Noto Sans"/>
                <a:sym typeface="Noto Sans"/>
              </a:rPr>
              <a:t>Fig. 3-02k Check frame dimensions</a:t>
            </a:r>
          </a:p>
        </p:txBody>
      </p:sp>
      <p:sp>
        <p:nvSpPr>
          <p:cNvPr name="Freeform 45" id="45"/>
          <p:cNvSpPr/>
          <p:nvPr/>
        </p:nvSpPr>
        <p:spPr>
          <a:xfrm flipH="false" flipV="false" rot="0">
            <a:off x="9825129" y="1585308"/>
            <a:ext cx="1886153" cy="555917"/>
          </a:xfrm>
          <a:custGeom>
            <a:avLst/>
            <a:gdLst/>
            <a:ahLst/>
            <a:cxnLst/>
            <a:rect r="r" b="b" t="t" l="l"/>
            <a:pathLst>
              <a:path h="555917" w="1886153">
                <a:moveTo>
                  <a:pt x="0" y="0"/>
                </a:moveTo>
                <a:lnTo>
                  <a:pt x="1886153" y="0"/>
                </a:lnTo>
                <a:lnTo>
                  <a:pt x="1886153" y="555917"/>
                </a:lnTo>
                <a:lnTo>
                  <a:pt x="0" y="555917"/>
                </a:lnTo>
                <a:lnTo>
                  <a:pt x="0" y="0"/>
                </a:lnTo>
                <a:close/>
              </a:path>
            </a:pathLst>
          </a:custGeom>
          <a:blipFill>
            <a:blip r:embed="rId5"/>
            <a:stretch>
              <a:fillRect l="-154002" t="-667178"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12192000" cy="6858000"/>
          </a:xfrm>
          <a:prstGeom prst="rect">
            <a:avLst/>
          </a:prstGeom>
          <a:solidFill>
            <a:srgbClr val="FFFFFF"/>
          </a:solidFill>
        </p:spPr>
      </p:sp>
      <p:sp>
        <p:nvSpPr>
          <p:cNvPr name="AutoShape 3" id="3"/>
          <p:cNvSpPr/>
          <p:nvPr/>
        </p:nvSpPr>
        <p:spPr>
          <a:xfrm rot="0">
            <a:off x="0" y="0"/>
            <a:ext cx="12192000" cy="381000"/>
          </a:xfrm>
          <a:prstGeom prst="rect">
            <a:avLst/>
          </a:prstGeom>
          <a:solidFill>
            <a:srgbClr val="0087DC"/>
          </a:solidFill>
        </p:spPr>
      </p:sp>
      <p:grpSp>
        <p:nvGrpSpPr>
          <p:cNvPr name="Group 4" id="4"/>
          <p:cNvGrpSpPr/>
          <p:nvPr/>
        </p:nvGrpSpPr>
        <p:grpSpPr>
          <a:xfrm rot="0">
            <a:off x="208693" y="57150"/>
            <a:ext cx="285750" cy="285750"/>
            <a:chOff x="0" y="0"/>
            <a:chExt cx="381000" cy="381000"/>
          </a:xfrm>
        </p:grpSpPr>
        <p:sp>
          <p:nvSpPr>
            <p:cNvPr name="Freeform 5" id="5"/>
            <p:cNvSpPr/>
            <p:nvPr/>
          </p:nvSpPr>
          <p:spPr>
            <a:xfrm flipH="false" flipV="false" rot="0">
              <a:off x="0" y="0"/>
              <a:ext cx="381000" cy="381000"/>
            </a:xfrm>
            <a:custGeom>
              <a:avLst/>
              <a:gdLst/>
              <a:ahLst/>
              <a:cxnLst/>
              <a:rect r="r" b="b" t="t" l="l"/>
              <a:pathLst>
                <a:path h="381000" w="381000">
                  <a:moveTo>
                    <a:pt x="0" y="0"/>
                  </a:moveTo>
                  <a:lnTo>
                    <a:pt x="381000" y="0"/>
                  </a:lnTo>
                  <a:lnTo>
                    <a:pt x="381000" y="381000"/>
                  </a:lnTo>
                  <a:lnTo>
                    <a:pt x="0" y="381000"/>
                  </a:lnTo>
                  <a:lnTo>
                    <a:pt x="0" y="0"/>
                  </a:lnTo>
                  <a:close/>
                </a:path>
              </a:pathLst>
            </a:custGeom>
            <a:blipFill>
              <a:blip r:embed="rId3"/>
              <a:stretch>
                <a:fillRect l="0" t="0" r="0" b="0"/>
              </a:stretch>
            </a:blipFill>
          </p:spPr>
        </p:sp>
      </p:grpSp>
      <p:grpSp>
        <p:nvGrpSpPr>
          <p:cNvPr name="Group 6" id="6"/>
          <p:cNvGrpSpPr/>
          <p:nvPr/>
        </p:nvGrpSpPr>
        <p:grpSpPr>
          <a:xfrm rot="0">
            <a:off x="266700" y="1666875"/>
            <a:ext cx="1352550" cy="4429125"/>
            <a:chOff x="0" y="0"/>
            <a:chExt cx="1803400" cy="5905500"/>
          </a:xfrm>
        </p:grpSpPr>
        <p:sp>
          <p:nvSpPr>
            <p:cNvPr name="Freeform 7" id="7"/>
            <p:cNvSpPr/>
            <p:nvPr/>
          </p:nvSpPr>
          <p:spPr>
            <a:xfrm flipH="false" flipV="false" rot="0">
              <a:off x="0" y="0"/>
              <a:ext cx="1803400" cy="5905500"/>
            </a:xfrm>
            <a:custGeom>
              <a:avLst/>
              <a:gdLst/>
              <a:ahLst/>
              <a:cxnLst/>
              <a:rect r="r" b="b" t="t" l="l"/>
              <a:pathLst>
                <a:path h="5905500" w="1803400">
                  <a:moveTo>
                    <a:pt x="101600" y="0"/>
                  </a:moveTo>
                  <a:lnTo>
                    <a:pt x="1701800" y="0"/>
                  </a:lnTo>
                  <a:cubicBezTo>
                    <a:pt x="1757934" y="0"/>
                    <a:pt x="1803400" y="45466"/>
                    <a:pt x="1803400" y="101600"/>
                  </a:cubicBezTo>
                  <a:lnTo>
                    <a:pt x="1803400" y="5803900"/>
                  </a:lnTo>
                  <a:cubicBezTo>
                    <a:pt x="1803400" y="5860034"/>
                    <a:pt x="1757934" y="5905500"/>
                    <a:pt x="1701800" y="5905500"/>
                  </a:cubicBezTo>
                  <a:lnTo>
                    <a:pt x="101600" y="5905500"/>
                  </a:lnTo>
                  <a:cubicBezTo>
                    <a:pt x="45466" y="5905500"/>
                    <a:pt x="0" y="5860034"/>
                    <a:pt x="0" y="5803900"/>
                  </a:cubicBezTo>
                  <a:lnTo>
                    <a:pt x="0" y="101600"/>
                  </a:lnTo>
                  <a:cubicBezTo>
                    <a:pt x="0" y="45466"/>
                    <a:pt x="45466" y="0"/>
                    <a:pt x="101600" y="0"/>
                  </a:cubicBezTo>
                  <a:close/>
                </a:path>
              </a:pathLst>
            </a:custGeom>
            <a:solidFill>
              <a:srgbClr val="F2F7FA"/>
            </a:solidFill>
          </p:spPr>
        </p:sp>
      </p:grpSp>
      <p:sp>
        <p:nvSpPr>
          <p:cNvPr name="AutoShape 8" id="8"/>
          <p:cNvSpPr/>
          <p:nvPr/>
        </p:nvSpPr>
        <p:spPr>
          <a:xfrm rot="0">
            <a:off x="561975" y="2495550"/>
            <a:ext cx="19050" cy="581025"/>
          </a:xfrm>
          <a:prstGeom prst="rect">
            <a:avLst/>
          </a:prstGeom>
          <a:solidFill>
            <a:srgbClr val="D9E2E8"/>
          </a:solidFill>
        </p:spPr>
      </p:sp>
      <p:grpSp>
        <p:nvGrpSpPr>
          <p:cNvPr name="Group 9" id="9"/>
          <p:cNvGrpSpPr/>
          <p:nvPr/>
        </p:nvGrpSpPr>
        <p:grpSpPr>
          <a:xfrm rot="0">
            <a:off x="447675" y="2286000"/>
            <a:ext cx="247650" cy="247650"/>
            <a:chOff x="0" y="0"/>
            <a:chExt cx="330200" cy="330200"/>
          </a:xfrm>
        </p:grpSpPr>
        <p:sp>
          <p:nvSpPr>
            <p:cNvPr name="Freeform 10" id="10"/>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1" id="11"/>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1</a:t>
              </a:r>
            </a:p>
          </p:txBody>
        </p:sp>
      </p:grpSp>
      <p:sp>
        <p:nvSpPr>
          <p:cNvPr name="AutoShape 12" id="12"/>
          <p:cNvSpPr/>
          <p:nvPr/>
        </p:nvSpPr>
        <p:spPr>
          <a:xfrm rot="0">
            <a:off x="561975" y="3219450"/>
            <a:ext cx="19050" cy="581025"/>
          </a:xfrm>
          <a:prstGeom prst="rect">
            <a:avLst/>
          </a:prstGeom>
          <a:solidFill>
            <a:srgbClr val="D9E2E8"/>
          </a:solidFill>
        </p:spPr>
      </p:sp>
      <p:grpSp>
        <p:nvGrpSpPr>
          <p:cNvPr name="Group 13" id="13"/>
          <p:cNvGrpSpPr/>
          <p:nvPr/>
        </p:nvGrpSpPr>
        <p:grpSpPr>
          <a:xfrm rot="0">
            <a:off x="447675" y="3009900"/>
            <a:ext cx="247650" cy="247650"/>
            <a:chOff x="0" y="0"/>
            <a:chExt cx="330200" cy="330200"/>
          </a:xfrm>
        </p:grpSpPr>
        <p:sp>
          <p:nvSpPr>
            <p:cNvPr name="Freeform 14" id="14"/>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9BE514"/>
            </a:solidFill>
          </p:spPr>
        </p:sp>
        <p:sp>
          <p:nvSpPr>
            <p:cNvPr name="Freeform 15" id="15"/>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0000">
                <a:alpha val="0"/>
              </a:srgbClr>
            </a:solidFill>
            <a:ln w="19050" cap="sq">
              <a:solidFill>
                <a:srgbClr val="345C20"/>
              </a:solidFill>
              <a:prstDash val="solid"/>
              <a:miter/>
            </a:ln>
          </p:spPr>
        </p:sp>
        <p:sp>
          <p:nvSpPr>
            <p:cNvPr name="TextBox 16" id="16"/>
            <p:cNvSpPr txBox="true"/>
            <p:nvPr/>
          </p:nvSpPr>
          <p:spPr>
            <a:xfrm>
              <a:off x="0" y="-19050"/>
              <a:ext cx="330200" cy="349250"/>
            </a:xfrm>
            <a:prstGeom prst="rect">
              <a:avLst/>
            </a:prstGeom>
          </p:spPr>
          <p:txBody>
            <a:bodyPr anchor="t" rtlCol="false" tIns="25400" lIns="25400" bIns="25400" rIns="25400"/>
            <a:lstStyle/>
            <a:p>
              <a:pPr algn="ctr">
                <a:lnSpc>
                  <a:spcPts val="1650"/>
                </a:lnSpc>
              </a:pPr>
              <a:r>
                <a:rPr lang="en-US" b="true" sz="1200">
                  <a:solidFill>
                    <a:srgbClr val="1C3713"/>
                  </a:solidFill>
                  <a:latin typeface="Noto Sans Bold"/>
                  <a:ea typeface="Noto Sans Bold"/>
                  <a:cs typeface="Noto Sans Bold"/>
                  <a:sym typeface="Noto Sans Bold"/>
                </a:rPr>
                <a:t>2</a:t>
              </a:r>
            </a:p>
          </p:txBody>
        </p:sp>
      </p:grpSp>
      <p:sp>
        <p:nvSpPr>
          <p:cNvPr name="AutoShape 17" id="17"/>
          <p:cNvSpPr/>
          <p:nvPr/>
        </p:nvSpPr>
        <p:spPr>
          <a:xfrm rot="0">
            <a:off x="561975" y="3943350"/>
            <a:ext cx="19050" cy="581025"/>
          </a:xfrm>
          <a:prstGeom prst="rect">
            <a:avLst/>
          </a:prstGeom>
          <a:solidFill>
            <a:srgbClr val="D9E2E8"/>
          </a:solidFill>
        </p:spPr>
      </p:sp>
      <p:grpSp>
        <p:nvGrpSpPr>
          <p:cNvPr name="Group 18" id="18"/>
          <p:cNvGrpSpPr/>
          <p:nvPr/>
        </p:nvGrpSpPr>
        <p:grpSpPr>
          <a:xfrm rot="0">
            <a:off x="447675" y="3733800"/>
            <a:ext cx="247650" cy="247650"/>
            <a:chOff x="0" y="0"/>
            <a:chExt cx="330200" cy="330200"/>
          </a:xfrm>
        </p:grpSpPr>
        <p:sp>
          <p:nvSpPr>
            <p:cNvPr name="Freeform 19" id="19"/>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0" id="20"/>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3</a:t>
              </a:r>
            </a:p>
          </p:txBody>
        </p:sp>
      </p:grpSp>
      <p:sp>
        <p:nvSpPr>
          <p:cNvPr name="AutoShape 21" id="21"/>
          <p:cNvSpPr/>
          <p:nvPr/>
        </p:nvSpPr>
        <p:spPr>
          <a:xfrm rot="0">
            <a:off x="561975" y="4667250"/>
            <a:ext cx="19050" cy="581025"/>
          </a:xfrm>
          <a:prstGeom prst="rect">
            <a:avLst/>
          </a:prstGeom>
          <a:solidFill>
            <a:srgbClr val="D9E2E8"/>
          </a:solidFill>
        </p:spPr>
      </p:sp>
      <p:grpSp>
        <p:nvGrpSpPr>
          <p:cNvPr name="Group 22" id="22"/>
          <p:cNvGrpSpPr/>
          <p:nvPr/>
        </p:nvGrpSpPr>
        <p:grpSpPr>
          <a:xfrm rot="0">
            <a:off x="447675" y="4457700"/>
            <a:ext cx="247650" cy="247650"/>
            <a:chOff x="0" y="0"/>
            <a:chExt cx="330200" cy="330200"/>
          </a:xfrm>
        </p:grpSpPr>
        <p:sp>
          <p:nvSpPr>
            <p:cNvPr name="Freeform 23" id="23"/>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4" id="24"/>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4</a:t>
              </a:r>
            </a:p>
          </p:txBody>
        </p:sp>
      </p:grpSp>
      <p:grpSp>
        <p:nvGrpSpPr>
          <p:cNvPr name="Group 25" id="25"/>
          <p:cNvGrpSpPr/>
          <p:nvPr/>
        </p:nvGrpSpPr>
        <p:grpSpPr>
          <a:xfrm rot="0">
            <a:off x="447675" y="5181600"/>
            <a:ext cx="247650" cy="247650"/>
            <a:chOff x="0" y="0"/>
            <a:chExt cx="330200" cy="330200"/>
          </a:xfrm>
        </p:grpSpPr>
        <p:sp>
          <p:nvSpPr>
            <p:cNvPr name="Freeform 26" id="26"/>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7" id="27"/>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5</a:t>
              </a:r>
            </a:p>
          </p:txBody>
        </p:sp>
      </p:grpSp>
      <p:sp>
        <p:nvSpPr>
          <p:cNvPr name="Freeform 28" id="28"/>
          <p:cNvSpPr/>
          <p:nvPr/>
        </p:nvSpPr>
        <p:spPr>
          <a:xfrm flipH="false" flipV="false" rot="0">
            <a:off x="6793303" y="1397732"/>
            <a:ext cx="3072753" cy="4473051"/>
          </a:xfrm>
          <a:custGeom>
            <a:avLst/>
            <a:gdLst/>
            <a:ahLst/>
            <a:cxnLst/>
            <a:rect r="r" b="b" t="t" l="l"/>
            <a:pathLst>
              <a:path h="4473051" w="3072753">
                <a:moveTo>
                  <a:pt x="0" y="0"/>
                </a:moveTo>
                <a:lnTo>
                  <a:pt x="3072753" y="0"/>
                </a:lnTo>
                <a:lnTo>
                  <a:pt x="3072753" y="4473051"/>
                </a:lnTo>
                <a:lnTo>
                  <a:pt x="0" y="4473051"/>
                </a:lnTo>
                <a:lnTo>
                  <a:pt x="0" y="0"/>
                </a:lnTo>
                <a:close/>
              </a:path>
            </a:pathLst>
          </a:custGeom>
          <a:blipFill>
            <a:blip r:embed="rId4"/>
            <a:stretch>
              <a:fillRect l="0" t="0" r="0" b="0"/>
            </a:stretch>
          </a:blipFill>
        </p:spPr>
      </p:sp>
      <p:sp>
        <p:nvSpPr>
          <p:cNvPr name="TextBox 29" id="29"/>
          <p:cNvSpPr txBox="true"/>
          <p:nvPr/>
        </p:nvSpPr>
        <p:spPr>
          <a:xfrm rot="0">
            <a:off x="666750" y="85725"/>
            <a:ext cx="6667500" cy="266700"/>
          </a:xfrm>
          <a:prstGeom prst="rect">
            <a:avLst/>
          </a:prstGeom>
        </p:spPr>
        <p:txBody>
          <a:bodyPr anchor="t" rtlCol="false" tIns="0" lIns="0" bIns="0" rIns="0">
            <a:spAutoFit/>
          </a:bodyPr>
          <a:lstStyle/>
          <a:p>
            <a:pPr algn="l">
              <a:lnSpc>
                <a:spcPts val="1875"/>
              </a:lnSpc>
            </a:pPr>
            <a:r>
              <a:rPr lang="en-US" sz="1500">
                <a:solidFill>
                  <a:srgbClr val="FFFFFF"/>
                </a:solidFill>
                <a:latin typeface="Noto Sans"/>
                <a:ea typeface="Noto Sans"/>
                <a:cs typeface="Noto Sans"/>
                <a:sym typeface="Noto Sans"/>
              </a:rPr>
              <a:t>DIATwin MachinePilot Training Kit</a:t>
            </a:r>
          </a:p>
        </p:txBody>
      </p:sp>
      <p:sp>
        <p:nvSpPr>
          <p:cNvPr name="TextBox 30" id="30"/>
          <p:cNvSpPr txBox="true"/>
          <p:nvPr/>
        </p:nvSpPr>
        <p:spPr>
          <a:xfrm rot="0">
            <a:off x="7762875" y="76200"/>
            <a:ext cx="4095750" cy="276225"/>
          </a:xfrm>
          <a:prstGeom prst="rect">
            <a:avLst/>
          </a:prstGeom>
        </p:spPr>
        <p:txBody>
          <a:bodyPr anchor="t" rtlCol="false" tIns="0" lIns="0" bIns="0" rIns="0">
            <a:spAutoFit/>
          </a:bodyPr>
          <a:lstStyle/>
          <a:p>
            <a:pPr algn="r">
              <a:lnSpc>
                <a:spcPts val="1687"/>
              </a:lnSpc>
            </a:pPr>
            <a:r>
              <a:rPr lang="en-US" sz="1350">
                <a:solidFill>
                  <a:srgbClr val="FFFFFF"/>
                </a:solidFill>
                <a:latin typeface="Noto Sans"/>
                <a:ea typeface="Noto Sans"/>
                <a:cs typeface="Noto Sans"/>
                <a:sym typeface="Noto Sans"/>
              </a:rPr>
              <a:t>Scenario 3 | Panel and Specified Configuration</a:t>
            </a:r>
          </a:p>
        </p:txBody>
      </p:sp>
      <p:sp>
        <p:nvSpPr>
          <p:cNvPr name="TextBox 31" id="31"/>
          <p:cNvSpPr txBox="true"/>
          <p:nvPr/>
        </p:nvSpPr>
        <p:spPr>
          <a:xfrm rot="0">
            <a:off x="9715500" y="1047750"/>
            <a:ext cx="2095500" cy="192405"/>
          </a:xfrm>
          <a:prstGeom prst="rect">
            <a:avLst/>
          </a:prstGeom>
        </p:spPr>
        <p:txBody>
          <a:bodyPr anchor="t" rtlCol="false" tIns="0" lIns="0" bIns="0" rIns="0">
            <a:spAutoFit/>
          </a:bodyPr>
          <a:lstStyle/>
          <a:p>
            <a:pPr algn="r" marL="0" indent="0" lvl="0">
              <a:lnSpc>
                <a:spcPts val="1500"/>
              </a:lnSpc>
              <a:spcBef>
                <a:spcPct val="0"/>
              </a:spcBef>
            </a:pPr>
            <a:r>
              <a:rPr lang="en-US" sz="1200" strike="noStrike" u="none">
                <a:solidFill>
                  <a:srgbClr val="587385"/>
                </a:solidFill>
                <a:latin typeface="Noto Sans"/>
                <a:ea typeface="Noto Sans"/>
                <a:cs typeface="Noto Sans"/>
                <a:sym typeface="Noto Sans"/>
              </a:rPr>
              <a:t>Page 9 of 18</a:t>
            </a:r>
          </a:p>
        </p:txBody>
      </p:sp>
      <p:sp>
        <p:nvSpPr>
          <p:cNvPr name="TextBox 32" id="32"/>
          <p:cNvSpPr txBox="true"/>
          <p:nvPr/>
        </p:nvSpPr>
        <p:spPr>
          <a:xfrm rot="0">
            <a:off x="333375" y="6467475"/>
            <a:ext cx="1285875" cy="164306"/>
          </a:xfrm>
          <a:prstGeom prst="rect">
            <a:avLst/>
          </a:prstGeom>
        </p:spPr>
        <p:txBody>
          <a:bodyPr anchor="t" rtlCol="false" tIns="0" lIns="0" bIns="0" rIns="0">
            <a:spAutoFit/>
          </a:bodyPr>
          <a:lstStyle/>
          <a:p>
            <a:pPr algn="l" marL="0" indent="0" lvl="0">
              <a:lnSpc>
                <a:spcPts val="1406"/>
              </a:lnSpc>
              <a:spcBef>
                <a:spcPct val="0"/>
              </a:spcBef>
            </a:pPr>
            <a:r>
              <a:rPr lang="en-US" sz="1125" strike="noStrike" u="none">
                <a:solidFill>
                  <a:srgbClr val="587385"/>
                </a:solidFill>
                <a:latin typeface="Noto Sans"/>
                <a:ea typeface="Noto Sans"/>
                <a:cs typeface="Noto Sans"/>
                <a:sym typeface="Noto Sans"/>
              </a:rPr>
              <a:t>Page 61</a:t>
            </a:r>
          </a:p>
        </p:txBody>
      </p:sp>
      <p:sp>
        <p:nvSpPr>
          <p:cNvPr name="TextBox 33" id="33"/>
          <p:cNvSpPr txBox="true"/>
          <p:nvPr/>
        </p:nvSpPr>
        <p:spPr>
          <a:xfrm rot="0">
            <a:off x="400050" y="1762125"/>
            <a:ext cx="1104900" cy="285750"/>
          </a:xfrm>
          <a:prstGeom prst="rect">
            <a:avLst/>
          </a:prstGeom>
        </p:spPr>
        <p:txBody>
          <a:bodyPr anchor="t" rtlCol="false" tIns="0" lIns="0" bIns="0" rIns="0">
            <a:spAutoFit/>
          </a:bodyPr>
          <a:lstStyle/>
          <a:p>
            <a:pPr algn="l">
              <a:lnSpc>
                <a:spcPts val="1781"/>
              </a:lnSpc>
            </a:pPr>
            <a:r>
              <a:rPr lang="en-US" b="true" sz="1425">
                <a:solidFill>
                  <a:srgbClr val="243A49"/>
                </a:solidFill>
                <a:latin typeface="Noto Sans Bold"/>
                <a:ea typeface="Noto Sans Bold"/>
                <a:cs typeface="Noto Sans Bold"/>
                <a:sym typeface="Noto Sans Bold"/>
              </a:rPr>
              <a:t>Step 2 of 5</a:t>
            </a:r>
          </a:p>
        </p:txBody>
      </p:sp>
      <p:sp>
        <p:nvSpPr>
          <p:cNvPr name="TextBox 34" id="34"/>
          <p:cNvSpPr txBox="true"/>
          <p:nvPr/>
        </p:nvSpPr>
        <p:spPr>
          <a:xfrm rot="0">
            <a:off x="771525" y="22764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Prepare</a:t>
            </a:r>
          </a:p>
        </p:txBody>
      </p:sp>
      <p:sp>
        <p:nvSpPr>
          <p:cNvPr name="TextBox 35" id="35"/>
          <p:cNvSpPr txBox="true"/>
          <p:nvPr/>
        </p:nvSpPr>
        <p:spPr>
          <a:xfrm rot="0">
            <a:off x="771525" y="3000375"/>
            <a:ext cx="800100" cy="438150"/>
          </a:xfrm>
          <a:prstGeom prst="rect">
            <a:avLst/>
          </a:prstGeom>
        </p:spPr>
        <p:txBody>
          <a:bodyPr anchor="t" rtlCol="false" tIns="0" lIns="0" bIns="0" rIns="0">
            <a:spAutoFit/>
          </a:bodyPr>
          <a:lstStyle/>
          <a:p>
            <a:pPr algn="l">
              <a:lnSpc>
                <a:spcPts val="1687"/>
              </a:lnSpc>
            </a:pPr>
            <a:r>
              <a:rPr lang="en-US" b="true" sz="1350">
                <a:solidFill>
                  <a:srgbClr val="243A49"/>
                </a:solidFill>
                <a:latin typeface="Noto Sans Bold"/>
                <a:ea typeface="Noto Sans Bold"/>
                <a:cs typeface="Noto Sans Bold"/>
                <a:sym typeface="Noto Sans Bold"/>
              </a:rPr>
              <a:t>Panel</a:t>
            </a:r>
          </a:p>
        </p:txBody>
      </p:sp>
      <p:sp>
        <p:nvSpPr>
          <p:cNvPr name="TextBox 36" id="36"/>
          <p:cNvSpPr txBox="true"/>
          <p:nvPr/>
        </p:nvSpPr>
        <p:spPr>
          <a:xfrm rot="0">
            <a:off x="771525" y="37242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Fixed
Setup</a:t>
            </a:r>
          </a:p>
        </p:txBody>
      </p:sp>
      <p:sp>
        <p:nvSpPr>
          <p:cNvPr name="TextBox 37" id="37"/>
          <p:cNvSpPr txBox="true"/>
          <p:nvPr/>
        </p:nvSpPr>
        <p:spPr>
          <a:xfrm rot="0">
            <a:off x="771525" y="44481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Mode</a:t>
            </a:r>
          </a:p>
        </p:txBody>
      </p:sp>
      <p:sp>
        <p:nvSpPr>
          <p:cNvPr name="TextBox 38" id="38"/>
          <p:cNvSpPr txBox="true"/>
          <p:nvPr/>
        </p:nvSpPr>
        <p:spPr>
          <a:xfrm rot="0">
            <a:off x="771525" y="51720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Compare</a:t>
            </a:r>
          </a:p>
        </p:txBody>
      </p:sp>
      <p:sp>
        <p:nvSpPr>
          <p:cNvPr name="TextBox 39" id="39"/>
          <p:cNvSpPr txBox="true"/>
          <p:nvPr/>
        </p:nvSpPr>
        <p:spPr>
          <a:xfrm rot="0">
            <a:off x="400050" y="609600"/>
            <a:ext cx="11334750" cy="600075"/>
          </a:xfrm>
          <a:prstGeom prst="rect">
            <a:avLst/>
          </a:prstGeom>
        </p:spPr>
        <p:txBody>
          <a:bodyPr anchor="t" rtlCol="false" tIns="0" lIns="0" bIns="0" rIns="0">
            <a:spAutoFit/>
          </a:bodyPr>
          <a:lstStyle/>
          <a:p>
            <a:pPr algn="l">
              <a:lnSpc>
                <a:spcPts val="3187"/>
              </a:lnSpc>
            </a:pPr>
            <a:r>
              <a:rPr lang="en-US" b="true" sz="2550">
                <a:solidFill>
                  <a:srgbClr val="0087DC"/>
                </a:solidFill>
                <a:latin typeface="Noto Sans Bold"/>
                <a:ea typeface="Noto Sans Bold"/>
                <a:cs typeface="Noto Sans Bold"/>
                <a:sym typeface="Noto Sans Bold"/>
              </a:rPr>
              <a:t>Save the Panel</a:t>
            </a:r>
          </a:p>
        </p:txBody>
      </p:sp>
      <p:sp>
        <p:nvSpPr>
          <p:cNvPr name="TextBox 40" id="40"/>
          <p:cNvSpPr txBox="true"/>
          <p:nvPr/>
        </p:nvSpPr>
        <p:spPr>
          <a:xfrm rot="0">
            <a:off x="1924050" y="1952625"/>
            <a:ext cx="3371850" cy="228600"/>
          </a:xfrm>
          <a:prstGeom prst="rect">
            <a:avLst/>
          </a:prstGeom>
        </p:spPr>
        <p:txBody>
          <a:bodyPr anchor="t" rtlCol="false" tIns="0" lIns="0" bIns="0" rIns="0">
            <a:spAutoFit/>
          </a:bodyPr>
          <a:lstStyle/>
          <a:p>
            <a:pPr algn="l">
              <a:lnSpc>
                <a:spcPts val="1889"/>
              </a:lnSpc>
            </a:pPr>
            <a:r>
              <a:rPr lang="en-US" b="true" sz="1350">
                <a:solidFill>
                  <a:srgbClr val="0087DC"/>
                </a:solidFill>
                <a:latin typeface="Noto Sans Bold"/>
                <a:ea typeface="Noto Sans Bold"/>
                <a:cs typeface="Noto Sans Bold"/>
                <a:sym typeface="Noto Sans Bold"/>
              </a:rPr>
              <a:t>01</a:t>
            </a:r>
          </a:p>
        </p:txBody>
      </p:sp>
      <p:sp>
        <p:nvSpPr>
          <p:cNvPr name="TextBox 41" id="41"/>
          <p:cNvSpPr txBox="true"/>
          <p:nvPr/>
        </p:nvSpPr>
        <p:spPr>
          <a:xfrm rot="0">
            <a:off x="1924050" y="2209800"/>
            <a:ext cx="3371850" cy="906208"/>
          </a:xfrm>
          <a:prstGeom prst="rect">
            <a:avLst/>
          </a:prstGeom>
        </p:spPr>
        <p:txBody>
          <a:bodyPr anchor="t" rtlCol="false" tIns="0" lIns="0" bIns="0" rIns="0">
            <a:spAutoFit/>
          </a:bodyPr>
          <a:lstStyle/>
          <a:p>
            <a:pPr algn="l">
              <a:lnSpc>
                <a:spcPts val="2328"/>
              </a:lnSpc>
            </a:pPr>
            <a:r>
              <a:rPr lang="en-US" sz="1725">
                <a:solidFill>
                  <a:srgbClr val="243A49"/>
                </a:solidFill>
                <a:latin typeface="Noto Sans"/>
                <a:ea typeface="Noto Sans"/>
                <a:cs typeface="Noto Sans"/>
                <a:sym typeface="Noto Sans"/>
              </a:rPr>
              <a:t>Save: check name/path/catalog. Capture from 3D View; OK. Confirm success.</a:t>
            </a:r>
          </a:p>
        </p:txBody>
      </p:sp>
      <p:sp>
        <p:nvSpPr>
          <p:cNvPr name="TextBox 42" id="42"/>
          <p:cNvSpPr txBox="true"/>
          <p:nvPr/>
        </p:nvSpPr>
        <p:spPr>
          <a:xfrm rot="0">
            <a:off x="1924050" y="3258883"/>
            <a:ext cx="3371850" cy="228600"/>
          </a:xfrm>
          <a:prstGeom prst="rect">
            <a:avLst/>
          </a:prstGeom>
        </p:spPr>
        <p:txBody>
          <a:bodyPr anchor="t" rtlCol="false" tIns="0" lIns="0" bIns="0" rIns="0">
            <a:spAutoFit/>
          </a:bodyPr>
          <a:lstStyle/>
          <a:p>
            <a:pPr algn="l">
              <a:lnSpc>
                <a:spcPts val="1889"/>
              </a:lnSpc>
            </a:pPr>
            <a:r>
              <a:rPr lang="en-US" b="true" sz="1350">
                <a:solidFill>
                  <a:srgbClr val="0087DC"/>
                </a:solidFill>
                <a:latin typeface="Noto Sans Bold"/>
                <a:ea typeface="Noto Sans Bold"/>
                <a:cs typeface="Noto Sans Bold"/>
                <a:sym typeface="Noto Sans Bold"/>
              </a:rPr>
              <a:t>02</a:t>
            </a:r>
          </a:p>
        </p:txBody>
      </p:sp>
      <p:sp>
        <p:nvSpPr>
          <p:cNvPr name="TextBox 43" id="43"/>
          <p:cNvSpPr txBox="true"/>
          <p:nvPr/>
        </p:nvSpPr>
        <p:spPr>
          <a:xfrm rot="0">
            <a:off x="1924050" y="3516058"/>
            <a:ext cx="3371850" cy="906208"/>
          </a:xfrm>
          <a:prstGeom prst="rect">
            <a:avLst/>
          </a:prstGeom>
        </p:spPr>
        <p:txBody>
          <a:bodyPr anchor="t" rtlCol="false" tIns="0" lIns="0" bIns="0" rIns="0">
            <a:spAutoFit/>
          </a:bodyPr>
          <a:lstStyle/>
          <a:p>
            <a:pPr algn="l">
              <a:lnSpc>
                <a:spcPts val="2328"/>
              </a:lnSpc>
            </a:pPr>
            <a:r>
              <a:rPr lang="en-US" sz="1725">
                <a:solidFill>
                  <a:srgbClr val="243A49"/>
                </a:solidFill>
                <a:latin typeface="Noto Sans"/>
                <a:ea typeface="Noto Sans"/>
                <a:cs typeface="Noto Sans"/>
                <a:sym typeface="Noto Sans"/>
              </a:rPr>
              <a:t>Recipe → Create Project: find your saved panel in the Product list.</a:t>
            </a:r>
          </a:p>
        </p:txBody>
      </p:sp>
      <p:sp>
        <p:nvSpPr>
          <p:cNvPr name="TextBox 44" id="44"/>
          <p:cNvSpPr txBox="true"/>
          <p:nvPr/>
        </p:nvSpPr>
        <p:spPr>
          <a:xfrm rot="0">
            <a:off x="7902396" y="5894546"/>
            <a:ext cx="1578333" cy="201454"/>
          </a:xfrm>
          <a:prstGeom prst="rect">
            <a:avLst/>
          </a:prstGeom>
        </p:spPr>
        <p:txBody>
          <a:bodyPr anchor="t" rtlCol="false" tIns="0" lIns="0" bIns="0" rIns="0">
            <a:spAutoFit/>
          </a:bodyPr>
          <a:lstStyle/>
          <a:p>
            <a:pPr algn="l">
              <a:lnSpc>
                <a:spcPts val="1593"/>
              </a:lnSpc>
            </a:pPr>
            <a:r>
              <a:rPr lang="en-US" sz="1275">
                <a:solidFill>
                  <a:srgbClr val="587385"/>
                </a:solidFill>
                <a:latin typeface="Noto Sans"/>
                <a:ea typeface="Noto Sans"/>
                <a:cs typeface="Noto Sans"/>
                <a:sym typeface="Noto Sans"/>
              </a:rPr>
              <a:t>Fig. 3-02l </a:t>
            </a:r>
            <a:r>
              <a:rPr lang="en-US" sz="1275">
                <a:solidFill>
                  <a:srgbClr val="587385"/>
                </a:solidFill>
                <a:latin typeface="Noto Sans"/>
                <a:ea typeface="Noto Sans"/>
                <a:cs typeface="Noto Sans"/>
                <a:sym typeface="Noto Sans"/>
              </a:rPr>
              <a:t>Save panel</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12192000" cy="6858000"/>
          </a:xfrm>
          <a:prstGeom prst="rect">
            <a:avLst/>
          </a:prstGeom>
          <a:solidFill>
            <a:srgbClr val="FFFFFF"/>
          </a:solidFill>
        </p:spPr>
      </p:sp>
      <p:sp>
        <p:nvSpPr>
          <p:cNvPr name="AutoShape 3" id="3"/>
          <p:cNvSpPr/>
          <p:nvPr/>
        </p:nvSpPr>
        <p:spPr>
          <a:xfrm rot="0">
            <a:off x="0" y="0"/>
            <a:ext cx="12192000" cy="381000"/>
          </a:xfrm>
          <a:prstGeom prst="rect">
            <a:avLst/>
          </a:prstGeom>
          <a:solidFill>
            <a:srgbClr val="0087DC"/>
          </a:solidFill>
        </p:spPr>
      </p:sp>
      <p:grpSp>
        <p:nvGrpSpPr>
          <p:cNvPr name="Group 4" id="4"/>
          <p:cNvGrpSpPr/>
          <p:nvPr/>
        </p:nvGrpSpPr>
        <p:grpSpPr>
          <a:xfrm rot="0">
            <a:off x="208693" y="57150"/>
            <a:ext cx="285750" cy="285750"/>
            <a:chOff x="0" y="0"/>
            <a:chExt cx="381000" cy="381000"/>
          </a:xfrm>
        </p:grpSpPr>
        <p:sp>
          <p:nvSpPr>
            <p:cNvPr name="Freeform 5" id="5"/>
            <p:cNvSpPr/>
            <p:nvPr/>
          </p:nvSpPr>
          <p:spPr>
            <a:xfrm flipH="false" flipV="false" rot="0">
              <a:off x="0" y="0"/>
              <a:ext cx="381000" cy="381000"/>
            </a:xfrm>
            <a:custGeom>
              <a:avLst/>
              <a:gdLst/>
              <a:ahLst/>
              <a:cxnLst/>
              <a:rect r="r" b="b" t="t" l="l"/>
              <a:pathLst>
                <a:path h="381000" w="381000">
                  <a:moveTo>
                    <a:pt x="0" y="0"/>
                  </a:moveTo>
                  <a:lnTo>
                    <a:pt x="381000" y="0"/>
                  </a:lnTo>
                  <a:lnTo>
                    <a:pt x="381000" y="381000"/>
                  </a:lnTo>
                  <a:lnTo>
                    <a:pt x="0" y="381000"/>
                  </a:lnTo>
                  <a:lnTo>
                    <a:pt x="0" y="0"/>
                  </a:lnTo>
                  <a:close/>
                </a:path>
              </a:pathLst>
            </a:custGeom>
            <a:blipFill>
              <a:blip r:embed="rId3"/>
              <a:stretch>
                <a:fillRect l="0" t="0" r="0" b="0"/>
              </a:stretch>
            </a:blipFill>
          </p:spPr>
        </p:sp>
      </p:grpSp>
      <p:sp>
        <p:nvSpPr>
          <p:cNvPr name="TextBox 6" id="6"/>
          <p:cNvSpPr txBox="true"/>
          <p:nvPr/>
        </p:nvSpPr>
        <p:spPr>
          <a:xfrm rot="0">
            <a:off x="666750" y="85725"/>
            <a:ext cx="6667500" cy="266700"/>
          </a:xfrm>
          <a:prstGeom prst="rect">
            <a:avLst/>
          </a:prstGeom>
        </p:spPr>
        <p:txBody>
          <a:bodyPr anchor="t" rtlCol="false" tIns="0" lIns="0" bIns="0" rIns="0">
            <a:spAutoFit/>
          </a:bodyPr>
          <a:lstStyle/>
          <a:p>
            <a:pPr algn="l">
              <a:lnSpc>
                <a:spcPts val="1875"/>
              </a:lnSpc>
            </a:pPr>
            <a:r>
              <a:rPr lang="en-US" sz="1500">
                <a:solidFill>
                  <a:srgbClr val="FFFFFF"/>
                </a:solidFill>
                <a:latin typeface="Noto Sans"/>
                <a:ea typeface="Noto Sans"/>
                <a:cs typeface="Noto Sans"/>
                <a:sym typeface="Noto Sans"/>
              </a:rPr>
              <a:t>DIATwin MachinePilot Training Kit</a:t>
            </a:r>
          </a:p>
        </p:txBody>
      </p:sp>
      <p:sp>
        <p:nvSpPr>
          <p:cNvPr name="TextBox 7" id="7"/>
          <p:cNvSpPr txBox="true"/>
          <p:nvPr/>
        </p:nvSpPr>
        <p:spPr>
          <a:xfrm rot="0">
            <a:off x="7762875" y="76200"/>
            <a:ext cx="4095750" cy="276225"/>
          </a:xfrm>
          <a:prstGeom prst="rect">
            <a:avLst/>
          </a:prstGeom>
        </p:spPr>
        <p:txBody>
          <a:bodyPr anchor="t" rtlCol="false" tIns="0" lIns="0" bIns="0" rIns="0">
            <a:spAutoFit/>
          </a:bodyPr>
          <a:lstStyle/>
          <a:p>
            <a:pPr algn="r">
              <a:lnSpc>
                <a:spcPts val="1687"/>
              </a:lnSpc>
            </a:pPr>
            <a:r>
              <a:rPr lang="en-US" sz="1350">
                <a:solidFill>
                  <a:srgbClr val="FFFFFF"/>
                </a:solidFill>
                <a:latin typeface="Noto Sans"/>
                <a:ea typeface="Noto Sans"/>
                <a:cs typeface="Noto Sans"/>
                <a:sym typeface="Noto Sans"/>
              </a:rPr>
              <a:t>Scenario 3 | Panel and Specified Configuration</a:t>
            </a:r>
          </a:p>
        </p:txBody>
      </p:sp>
      <p:sp>
        <p:nvSpPr>
          <p:cNvPr name="TextBox 8" id="8"/>
          <p:cNvSpPr txBox="true"/>
          <p:nvPr/>
        </p:nvSpPr>
        <p:spPr>
          <a:xfrm rot="0">
            <a:off x="9715500" y="1047750"/>
            <a:ext cx="2095500" cy="192405"/>
          </a:xfrm>
          <a:prstGeom prst="rect">
            <a:avLst/>
          </a:prstGeom>
        </p:spPr>
        <p:txBody>
          <a:bodyPr anchor="t" rtlCol="false" tIns="0" lIns="0" bIns="0" rIns="0">
            <a:spAutoFit/>
          </a:bodyPr>
          <a:lstStyle/>
          <a:p>
            <a:pPr algn="r" marL="0" indent="0" lvl="0">
              <a:lnSpc>
                <a:spcPts val="1500"/>
              </a:lnSpc>
              <a:spcBef>
                <a:spcPct val="0"/>
              </a:spcBef>
            </a:pPr>
            <a:r>
              <a:rPr lang="en-US" sz="1200" strike="noStrike" u="none">
                <a:solidFill>
                  <a:srgbClr val="587385"/>
                </a:solidFill>
                <a:latin typeface="Noto Sans"/>
                <a:ea typeface="Noto Sans"/>
                <a:cs typeface="Noto Sans"/>
                <a:sym typeface="Noto Sans"/>
              </a:rPr>
              <a:t>Page 10 of 18</a:t>
            </a:r>
          </a:p>
        </p:txBody>
      </p:sp>
      <p:sp>
        <p:nvSpPr>
          <p:cNvPr name="TextBox 9" id="9"/>
          <p:cNvSpPr txBox="true"/>
          <p:nvPr/>
        </p:nvSpPr>
        <p:spPr>
          <a:xfrm rot="0">
            <a:off x="333375" y="6467475"/>
            <a:ext cx="1285875" cy="164306"/>
          </a:xfrm>
          <a:prstGeom prst="rect">
            <a:avLst/>
          </a:prstGeom>
        </p:spPr>
        <p:txBody>
          <a:bodyPr anchor="t" rtlCol="false" tIns="0" lIns="0" bIns="0" rIns="0">
            <a:spAutoFit/>
          </a:bodyPr>
          <a:lstStyle/>
          <a:p>
            <a:pPr algn="l" marL="0" indent="0" lvl="0">
              <a:lnSpc>
                <a:spcPts val="1406"/>
              </a:lnSpc>
              <a:spcBef>
                <a:spcPct val="0"/>
              </a:spcBef>
            </a:pPr>
            <a:r>
              <a:rPr lang="en-US" sz="1125" strike="noStrike" u="none">
                <a:solidFill>
                  <a:srgbClr val="587385"/>
                </a:solidFill>
                <a:latin typeface="Noto Sans"/>
                <a:ea typeface="Noto Sans"/>
                <a:cs typeface="Noto Sans"/>
                <a:sym typeface="Noto Sans"/>
              </a:rPr>
              <a:t>Page 62</a:t>
            </a:r>
          </a:p>
        </p:txBody>
      </p:sp>
      <p:grpSp>
        <p:nvGrpSpPr>
          <p:cNvPr name="Group 10" id="10"/>
          <p:cNvGrpSpPr/>
          <p:nvPr/>
        </p:nvGrpSpPr>
        <p:grpSpPr>
          <a:xfrm rot="0">
            <a:off x="266700" y="1666875"/>
            <a:ext cx="1352550" cy="4429125"/>
            <a:chOff x="0" y="0"/>
            <a:chExt cx="1803400" cy="5905500"/>
          </a:xfrm>
        </p:grpSpPr>
        <p:sp>
          <p:nvSpPr>
            <p:cNvPr name="Freeform 11" id="11"/>
            <p:cNvSpPr/>
            <p:nvPr/>
          </p:nvSpPr>
          <p:spPr>
            <a:xfrm flipH="false" flipV="false" rot="0">
              <a:off x="0" y="0"/>
              <a:ext cx="1803400" cy="5905500"/>
            </a:xfrm>
            <a:custGeom>
              <a:avLst/>
              <a:gdLst/>
              <a:ahLst/>
              <a:cxnLst/>
              <a:rect r="r" b="b" t="t" l="l"/>
              <a:pathLst>
                <a:path h="5905500" w="1803400">
                  <a:moveTo>
                    <a:pt x="101600" y="0"/>
                  </a:moveTo>
                  <a:lnTo>
                    <a:pt x="1701800" y="0"/>
                  </a:lnTo>
                  <a:cubicBezTo>
                    <a:pt x="1757934" y="0"/>
                    <a:pt x="1803400" y="45466"/>
                    <a:pt x="1803400" y="101600"/>
                  </a:cubicBezTo>
                  <a:lnTo>
                    <a:pt x="1803400" y="5803900"/>
                  </a:lnTo>
                  <a:cubicBezTo>
                    <a:pt x="1803400" y="5860034"/>
                    <a:pt x="1757934" y="5905500"/>
                    <a:pt x="1701800" y="5905500"/>
                  </a:cubicBezTo>
                  <a:lnTo>
                    <a:pt x="101600" y="5905500"/>
                  </a:lnTo>
                  <a:cubicBezTo>
                    <a:pt x="45466" y="5905500"/>
                    <a:pt x="0" y="5860034"/>
                    <a:pt x="0" y="5803900"/>
                  </a:cubicBezTo>
                  <a:lnTo>
                    <a:pt x="0" y="101600"/>
                  </a:lnTo>
                  <a:cubicBezTo>
                    <a:pt x="0" y="45466"/>
                    <a:pt x="45466" y="0"/>
                    <a:pt x="101600" y="0"/>
                  </a:cubicBezTo>
                  <a:close/>
                </a:path>
              </a:pathLst>
            </a:custGeom>
            <a:solidFill>
              <a:srgbClr val="F2F7FA"/>
            </a:solidFill>
          </p:spPr>
        </p:sp>
      </p:grpSp>
      <p:sp>
        <p:nvSpPr>
          <p:cNvPr name="TextBox 12" id="12"/>
          <p:cNvSpPr txBox="true"/>
          <p:nvPr/>
        </p:nvSpPr>
        <p:spPr>
          <a:xfrm rot="0">
            <a:off x="400050" y="1762125"/>
            <a:ext cx="1104900" cy="285750"/>
          </a:xfrm>
          <a:prstGeom prst="rect">
            <a:avLst/>
          </a:prstGeom>
        </p:spPr>
        <p:txBody>
          <a:bodyPr anchor="t" rtlCol="false" tIns="0" lIns="0" bIns="0" rIns="0">
            <a:spAutoFit/>
          </a:bodyPr>
          <a:lstStyle/>
          <a:p>
            <a:pPr algn="l">
              <a:lnSpc>
                <a:spcPts val="1781"/>
              </a:lnSpc>
            </a:pPr>
            <a:r>
              <a:rPr lang="en-US" b="true" sz="1425">
                <a:solidFill>
                  <a:srgbClr val="243A49"/>
                </a:solidFill>
                <a:latin typeface="Noto Sans Bold"/>
                <a:ea typeface="Noto Sans Bold"/>
                <a:cs typeface="Noto Sans Bold"/>
                <a:sym typeface="Noto Sans Bold"/>
              </a:rPr>
              <a:t>Step 3 of 5</a:t>
            </a:r>
          </a:p>
        </p:txBody>
      </p:sp>
      <p:sp>
        <p:nvSpPr>
          <p:cNvPr name="AutoShape 13" id="13"/>
          <p:cNvSpPr/>
          <p:nvPr/>
        </p:nvSpPr>
        <p:spPr>
          <a:xfrm rot="0">
            <a:off x="561975" y="2495550"/>
            <a:ext cx="19050" cy="581025"/>
          </a:xfrm>
          <a:prstGeom prst="rect">
            <a:avLst/>
          </a:prstGeom>
          <a:solidFill>
            <a:srgbClr val="D9E2E8"/>
          </a:solidFill>
        </p:spPr>
      </p:sp>
      <p:grpSp>
        <p:nvGrpSpPr>
          <p:cNvPr name="Group 14" id="14"/>
          <p:cNvGrpSpPr/>
          <p:nvPr/>
        </p:nvGrpSpPr>
        <p:grpSpPr>
          <a:xfrm rot="0">
            <a:off x="447675" y="2286000"/>
            <a:ext cx="247650" cy="247650"/>
            <a:chOff x="0" y="0"/>
            <a:chExt cx="330200" cy="330200"/>
          </a:xfrm>
        </p:grpSpPr>
        <p:sp>
          <p:nvSpPr>
            <p:cNvPr name="Freeform 15" id="15"/>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6" id="16"/>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1</a:t>
              </a:r>
            </a:p>
          </p:txBody>
        </p:sp>
      </p:grpSp>
      <p:sp>
        <p:nvSpPr>
          <p:cNvPr name="TextBox 17" id="17"/>
          <p:cNvSpPr txBox="true"/>
          <p:nvPr/>
        </p:nvSpPr>
        <p:spPr>
          <a:xfrm rot="0">
            <a:off x="771525" y="22764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Prepare</a:t>
            </a:r>
          </a:p>
        </p:txBody>
      </p:sp>
      <p:sp>
        <p:nvSpPr>
          <p:cNvPr name="AutoShape 18" id="18"/>
          <p:cNvSpPr/>
          <p:nvPr/>
        </p:nvSpPr>
        <p:spPr>
          <a:xfrm rot="0">
            <a:off x="561975" y="3219450"/>
            <a:ext cx="19050" cy="581025"/>
          </a:xfrm>
          <a:prstGeom prst="rect">
            <a:avLst/>
          </a:prstGeom>
          <a:solidFill>
            <a:srgbClr val="D9E2E8"/>
          </a:solidFill>
        </p:spPr>
      </p:sp>
      <p:grpSp>
        <p:nvGrpSpPr>
          <p:cNvPr name="Group 19" id="19"/>
          <p:cNvGrpSpPr/>
          <p:nvPr/>
        </p:nvGrpSpPr>
        <p:grpSpPr>
          <a:xfrm rot="0">
            <a:off x="447675" y="3009900"/>
            <a:ext cx="247650" cy="247650"/>
            <a:chOff x="0" y="0"/>
            <a:chExt cx="330200" cy="330200"/>
          </a:xfrm>
        </p:grpSpPr>
        <p:sp>
          <p:nvSpPr>
            <p:cNvPr name="Freeform 20" id="20"/>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21" id="21"/>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2</a:t>
              </a:r>
            </a:p>
          </p:txBody>
        </p:sp>
      </p:grpSp>
      <p:sp>
        <p:nvSpPr>
          <p:cNvPr name="TextBox 22" id="22"/>
          <p:cNvSpPr txBox="true"/>
          <p:nvPr/>
        </p:nvSpPr>
        <p:spPr>
          <a:xfrm rot="0">
            <a:off x="771525" y="30003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Panel</a:t>
            </a:r>
          </a:p>
        </p:txBody>
      </p:sp>
      <p:sp>
        <p:nvSpPr>
          <p:cNvPr name="AutoShape 23" id="23"/>
          <p:cNvSpPr/>
          <p:nvPr/>
        </p:nvSpPr>
        <p:spPr>
          <a:xfrm rot="0">
            <a:off x="561975" y="3943350"/>
            <a:ext cx="19050" cy="581025"/>
          </a:xfrm>
          <a:prstGeom prst="rect">
            <a:avLst/>
          </a:prstGeom>
          <a:solidFill>
            <a:srgbClr val="D9E2E8"/>
          </a:solidFill>
        </p:spPr>
      </p:sp>
      <p:grpSp>
        <p:nvGrpSpPr>
          <p:cNvPr name="Group 24" id="24"/>
          <p:cNvGrpSpPr/>
          <p:nvPr/>
        </p:nvGrpSpPr>
        <p:grpSpPr>
          <a:xfrm rot="0">
            <a:off x="447675" y="3733800"/>
            <a:ext cx="247650" cy="247650"/>
            <a:chOff x="0" y="0"/>
            <a:chExt cx="330200" cy="330200"/>
          </a:xfrm>
        </p:grpSpPr>
        <p:sp>
          <p:nvSpPr>
            <p:cNvPr name="Freeform 25" id="25"/>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9BE514"/>
            </a:solidFill>
          </p:spPr>
        </p:sp>
        <p:sp>
          <p:nvSpPr>
            <p:cNvPr name="Freeform 26" id="26"/>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0000">
                <a:alpha val="0"/>
              </a:srgbClr>
            </a:solidFill>
            <a:ln w="19050" cap="sq">
              <a:solidFill>
                <a:srgbClr val="345C20"/>
              </a:solidFill>
              <a:prstDash val="solid"/>
              <a:miter/>
            </a:ln>
          </p:spPr>
        </p:sp>
        <p:sp>
          <p:nvSpPr>
            <p:cNvPr name="TextBox 27" id="27"/>
            <p:cNvSpPr txBox="true"/>
            <p:nvPr/>
          </p:nvSpPr>
          <p:spPr>
            <a:xfrm>
              <a:off x="0" y="-19050"/>
              <a:ext cx="330200" cy="349250"/>
            </a:xfrm>
            <a:prstGeom prst="rect">
              <a:avLst/>
            </a:prstGeom>
          </p:spPr>
          <p:txBody>
            <a:bodyPr anchor="t" rtlCol="false" tIns="25400" lIns="25400" bIns="25400" rIns="25400"/>
            <a:lstStyle/>
            <a:p>
              <a:pPr algn="ctr">
                <a:lnSpc>
                  <a:spcPts val="1650"/>
                </a:lnSpc>
              </a:pPr>
              <a:r>
                <a:rPr lang="en-US" b="true" sz="1200">
                  <a:solidFill>
                    <a:srgbClr val="1C3713"/>
                  </a:solidFill>
                  <a:latin typeface="Noto Sans Bold"/>
                  <a:ea typeface="Noto Sans Bold"/>
                  <a:cs typeface="Noto Sans Bold"/>
                  <a:sym typeface="Noto Sans Bold"/>
                </a:rPr>
                <a:t>3</a:t>
              </a:r>
            </a:p>
          </p:txBody>
        </p:sp>
      </p:grpSp>
      <p:sp>
        <p:nvSpPr>
          <p:cNvPr name="TextBox 28" id="28"/>
          <p:cNvSpPr txBox="true"/>
          <p:nvPr/>
        </p:nvSpPr>
        <p:spPr>
          <a:xfrm rot="0">
            <a:off x="771525" y="3724275"/>
            <a:ext cx="800100" cy="438150"/>
          </a:xfrm>
          <a:prstGeom prst="rect">
            <a:avLst/>
          </a:prstGeom>
        </p:spPr>
        <p:txBody>
          <a:bodyPr anchor="t" rtlCol="false" tIns="0" lIns="0" bIns="0" rIns="0">
            <a:spAutoFit/>
          </a:bodyPr>
          <a:lstStyle/>
          <a:p>
            <a:pPr algn="l">
              <a:lnSpc>
                <a:spcPts val="1687"/>
              </a:lnSpc>
            </a:pPr>
            <a:r>
              <a:rPr lang="en-US" b="true" sz="1350">
                <a:solidFill>
                  <a:srgbClr val="243A49"/>
                </a:solidFill>
                <a:latin typeface="Noto Sans Bold"/>
                <a:ea typeface="Noto Sans Bold"/>
                <a:cs typeface="Noto Sans Bold"/>
                <a:sym typeface="Noto Sans Bold"/>
              </a:rPr>
              <a:t>Fixed
Setup</a:t>
            </a:r>
          </a:p>
        </p:txBody>
      </p:sp>
      <p:sp>
        <p:nvSpPr>
          <p:cNvPr name="AutoShape 29" id="29"/>
          <p:cNvSpPr/>
          <p:nvPr/>
        </p:nvSpPr>
        <p:spPr>
          <a:xfrm rot="0">
            <a:off x="561975" y="4667250"/>
            <a:ext cx="19050" cy="581025"/>
          </a:xfrm>
          <a:prstGeom prst="rect">
            <a:avLst/>
          </a:prstGeom>
          <a:solidFill>
            <a:srgbClr val="D9E2E8"/>
          </a:solidFill>
        </p:spPr>
      </p:sp>
      <p:grpSp>
        <p:nvGrpSpPr>
          <p:cNvPr name="Group 30" id="30"/>
          <p:cNvGrpSpPr/>
          <p:nvPr/>
        </p:nvGrpSpPr>
        <p:grpSpPr>
          <a:xfrm rot="0">
            <a:off x="447675" y="4457700"/>
            <a:ext cx="247650" cy="247650"/>
            <a:chOff x="0" y="0"/>
            <a:chExt cx="330200" cy="330200"/>
          </a:xfrm>
        </p:grpSpPr>
        <p:sp>
          <p:nvSpPr>
            <p:cNvPr name="Freeform 31" id="31"/>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32" id="32"/>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4</a:t>
              </a:r>
            </a:p>
          </p:txBody>
        </p:sp>
      </p:grpSp>
      <p:sp>
        <p:nvSpPr>
          <p:cNvPr name="TextBox 33" id="33"/>
          <p:cNvSpPr txBox="true"/>
          <p:nvPr/>
        </p:nvSpPr>
        <p:spPr>
          <a:xfrm rot="0">
            <a:off x="771525" y="44481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Mode</a:t>
            </a:r>
          </a:p>
        </p:txBody>
      </p:sp>
      <p:grpSp>
        <p:nvGrpSpPr>
          <p:cNvPr name="Group 34" id="34"/>
          <p:cNvGrpSpPr/>
          <p:nvPr/>
        </p:nvGrpSpPr>
        <p:grpSpPr>
          <a:xfrm rot="0">
            <a:off x="447675" y="5181600"/>
            <a:ext cx="247650" cy="247650"/>
            <a:chOff x="0" y="0"/>
            <a:chExt cx="330200" cy="330200"/>
          </a:xfrm>
        </p:grpSpPr>
        <p:sp>
          <p:nvSpPr>
            <p:cNvPr name="Freeform 35" id="35"/>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36" id="36"/>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5</a:t>
              </a:r>
            </a:p>
          </p:txBody>
        </p:sp>
      </p:grpSp>
      <p:sp>
        <p:nvSpPr>
          <p:cNvPr name="TextBox 37" id="37"/>
          <p:cNvSpPr txBox="true"/>
          <p:nvPr/>
        </p:nvSpPr>
        <p:spPr>
          <a:xfrm rot="0">
            <a:off x="771525" y="51720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Compare</a:t>
            </a:r>
          </a:p>
        </p:txBody>
      </p:sp>
      <p:sp>
        <p:nvSpPr>
          <p:cNvPr name="TextBox 38" id="38"/>
          <p:cNvSpPr txBox="true"/>
          <p:nvPr/>
        </p:nvSpPr>
        <p:spPr>
          <a:xfrm rot="0">
            <a:off x="400050" y="609600"/>
            <a:ext cx="11334750" cy="600075"/>
          </a:xfrm>
          <a:prstGeom prst="rect">
            <a:avLst/>
          </a:prstGeom>
        </p:spPr>
        <p:txBody>
          <a:bodyPr anchor="t" rtlCol="false" tIns="0" lIns="0" bIns="0" rIns="0">
            <a:spAutoFit/>
          </a:bodyPr>
          <a:lstStyle/>
          <a:p>
            <a:pPr algn="l">
              <a:lnSpc>
                <a:spcPts val="3187"/>
              </a:lnSpc>
            </a:pPr>
            <a:r>
              <a:rPr lang="en-US" b="true" sz="2550">
                <a:solidFill>
                  <a:srgbClr val="0087DC"/>
                </a:solidFill>
                <a:latin typeface="Noto Sans Bold"/>
                <a:ea typeface="Noto Sans Bold"/>
                <a:cs typeface="Noto Sans Bold"/>
                <a:sym typeface="Noto Sans Bold"/>
              </a:rPr>
              <a:t>Specified Configuration Example</a:t>
            </a:r>
          </a:p>
        </p:txBody>
      </p:sp>
      <p:sp>
        <p:nvSpPr>
          <p:cNvPr name="TextBox 39" id="39"/>
          <p:cNvSpPr txBox="true"/>
          <p:nvPr/>
        </p:nvSpPr>
        <p:spPr>
          <a:xfrm rot="0">
            <a:off x="1924050" y="1333500"/>
            <a:ext cx="9886950" cy="390525"/>
          </a:xfrm>
          <a:prstGeom prst="rect">
            <a:avLst/>
          </a:prstGeom>
        </p:spPr>
        <p:txBody>
          <a:bodyPr anchor="t" rtlCol="false" tIns="0" lIns="0" bIns="0" rIns="0">
            <a:spAutoFit/>
          </a:bodyPr>
          <a:lstStyle/>
          <a:p>
            <a:pPr algn="l">
              <a:lnSpc>
                <a:spcPts val="1500"/>
              </a:lnSpc>
            </a:pPr>
            <a:r>
              <a:rPr lang="en-US" sz="1200">
                <a:solidFill>
                  <a:srgbClr val="587385"/>
                </a:solidFill>
                <a:latin typeface="Noto Sans"/>
                <a:ea typeface="Noto Sans"/>
                <a:cs typeface="Noto Sans"/>
                <a:sym typeface="Noto Sans"/>
              </a:rPr>
              <a:t>This case has two boards and eight processing positions. Use the same specified configuration to compare both processing modes.</a:t>
            </a:r>
          </a:p>
        </p:txBody>
      </p:sp>
      <p:grpSp>
        <p:nvGrpSpPr>
          <p:cNvPr name="Group 40" id="40"/>
          <p:cNvGrpSpPr/>
          <p:nvPr/>
        </p:nvGrpSpPr>
        <p:grpSpPr>
          <a:xfrm rot="0">
            <a:off x="1928812" y="2062162"/>
            <a:ext cx="3289268" cy="626745"/>
            <a:chOff x="0" y="0"/>
            <a:chExt cx="4385691" cy="835660"/>
          </a:xfrm>
        </p:grpSpPr>
        <p:sp>
          <p:nvSpPr>
            <p:cNvPr name="Freeform 41" id="41"/>
            <p:cNvSpPr/>
            <p:nvPr/>
          </p:nvSpPr>
          <p:spPr>
            <a:xfrm flipH="false" flipV="false" rot="0">
              <a:off x="0" y="0"/>
              <a:ext cx="4385691" cy="835660"/>
            </a:xfrm>
            <a:custGeom>
              <a:avLst/>
              <a:gdLst/>
              <a:ahLst/>
              <a:cxnLst/>
              <a:rect r="r" b="b" t="t" l="l"/>
              <a:pathLst>
                <a:path h="835660" w="4385691">
                  <a:moveTo>
                    <a:pt x="0" y="0"/>
                  </a:moveTo>
                  <a:lnTo>
                    <a:pt x="4385691" y="0"/>
                  </a:lnTo>
                  <a:lnTo>
                    <a:pt x="4385691" y="835660"/>
                  </a:lnTo>
                  <a:lnTo>
                    <a:pt x="0" y="835660"/>
                  </a:lnTo>
                  <a:lnTo>
                    <a:pt x="0" y="0"/>
                  </a:lnTo>
                  <a:close/>
                </a:path>
              </a:pathLst>
            </a:custGeom>
            <a:solidFill>
              <a:srgbClr val="0087DC"/>
            </a:solidFill>
          </p:spPr>
        </p:sp>
        <p:sp>
          <p:nvSpPr>
            <p:cNvPr name="Freeform 42" id="42"/>
            <p:cNvSpPr/>
            <p:nvPr/>
          </p:nvSpPr>
          <p:spPr>
            <a:xfrm flipH="false" flipV="false" rot="0">
              <a:off x="0" y="0"/>
              <a:ext cx="4385691" cy="835660"/>
            </a:xfrm>
            <a:custGeom>
              <a:avLst/>
              <a:gdLst/>
              <a:ahLst/>
              <a:cxnLst/>
              <a:rect r="r" b="b" t="t" l="l"/>
              <a:pathLst>
                <a:path h="835660" w="4385691">
                  <a:moveTo>
                    <a:pt x="0" y="0"/>
                  </a:moveTo>
                  <a:lnTo>
                    <a:pt x="4385691" y="0"/>
                  </a:lnTo>
                  <a:lnTo>
                    <a:pt x="4385691" y="835660"/>
                  </a:lnTo>
                  <a:lnTo>
                    <a:pt x="0" y="835660"/>
                  </a:lnTo>
                  <a:lnTo>
                    <a:pt x="0" y="0"/>
                  </a:lnTo>
                  <a:close/>
                </a:path>
              </a:pathLst>
            </a:custGeom>
            <a:solidFill>
              <a:srgbClr val="000000">
                <a:alpha val="0"/>
              </a:srgbClr>
            </a:solidFill>
            <a:ln w="9525" cap="sq">
              <a:solidFill>
                <a:srgbClr val="C8D7E2"/>
              </a:solidFill>
              <a:prstDash val="solid"/>
              <a:miter/>
            </a:ln>
          </p:spPr>
        </p:sp>
        <p:sp>
          <p:nvSpPr>
            <p:cNvPr name="TextBox 43" id="43"/>
            <p:cNvSpPr txBox="true"/>
            <p:nvPr/>
          </p:nvSpPr>
          <p:spPr>
            <a:xfrm>
              <a:off x="0" y="-19050"/>
              <a:ext cx="4385691" cy="854710"/>
            </a:xfrm>
            <a:prstGeom prst="rect">
              <a:avLst/>
            </a:prstGeom>
          </p:spPr>
          <p:txBody>
            <a:bodyPr anchor="ctr" rtlCol="false" tIns="297180" lIns="297180" bIns="297180" rIns="297180"/>
            <a:lstStyle/>
            <a:p>
              <a:pPr algn="l">
                <a:lnSpc>
                  <a:spcPts val="1679"/>
                </a:lnSpc>
              </a:pPr>
              <a:r>
                <a:rPr lang="en-US" b="true" sz="1200">
                  <a:solidFill>
                    <a:srgbClr val="FFFFFF"/>
                  </a:solidFill>
                  <a:latin typeface="Noto Sans Bold"/>
                  <a:ea typeface="Noto Sans Bold"/>
                  <a:cs typeface="Noto Sans Bold"/>
                  <a:sym typeface="Noto Sans Bold"/>
                </a:rPr>
                <a:t>Part Number</a:t>
              </a:r>
            </a:p>
          </p:txBody>
        </p:sp>
      </p:grpSp>
      <p:grpSp>
        <p:nvGrpSpPr>
          <p:cNvPr name="Group 44" id="44"/>
          <p:cNvGrpSpPr/>
          <p:nvPr/>
        </p:nvGrpSpPr>
        <p:grpSpPr>
          <a:xfrm rot="0">
            <a:off x="5218081" y="2062162"/>
            <a:ext cx="3289268" cy="626745"/>
            <a:chOff x="0" y="0"/>
            <a:chExt cx="4385691" cy="835660"/>
          </a:xfrm>
        </p:grpSpPr>
        <p:sp>
          <p:nvSpPr>
            <p:cNvPr name="Freeform 45" id="45"/>
            <p:cNvSpPr/>
            <p:nvPr/>
          </p:nvSpPr>
          <p:spPr>
            <a:xfrm flipH="false" flipV="false" rot="0">
              <a:off x="0" y="0"/>
              <a:ext cx="4385691" cy="835660"/>
            </a:xfrm>
            <a:custGeom>
              <a:avLst/>
              <a:gdLst/>
              <a:ahLst/>
              <a:cxnLst/>
              <a:rect r="r" b="b" t="t" l="l"/>
              <a:pathLst>
                <a:path h="835660" w="4385691">
                  <a:moveTo>
                    <a:pt x="0" y="0"/>
                  </a:moveTo>
                  <a:lnTo>
                    <a:pt x="4385691" y="0"/>
                  </a:lnTo>
                  <a:lnTo>
                    <a:pt x="4385691" y="835660"/>
                  </a:lnTo>
                  <a:lnTo>
                    <a:pt x="0" y="835660"/>
                  </a:lnTo>
                  <a:lnTo>
                    <a:pt x="0" y="0"/>
                  </a:lnTo>
                  <a:close/>
                </a:path>
              </a:pathLst>
            </a:custGeom>
            <a:solidFill>
              <a:srgbClr val="0087DC"/>
            </a:solidFill>
          </p:spPr>
        </p:sp>
        <p:sp>
          <p:nvSpPr>
            <p:cNvPr name="Freeform 46" id="46"/>
            <p:cNvSpPr/>
            <p:nvPr/>
          </p:nvSpPr>
          <p:spPr>
            <a:xfrm flipH="false" flipV="false" rot="0">
              <a:off x="0" y="0"/>
              <a:ext cx="4385691" cy="835660"/>
            </a:xfrm>
            <a:custGeom>
              <a:avLst/>
              <a:gdLst/>
              <a:ahLst/>
              <a:cxnLst/>
              <a:rect r="r" b="b" t="t" l="l"/>
              <a:pathLst>
                <a:path h="835660" w="4385691">
                  <a:moveTo>
                    <a:pt x="0" y="0"/>
                  </a:moveTo>
                  <a:lnTo>
                    <a:pt x="4385691" y="0"/>
                  </a:lnTo>
                  <a:lnTo>
                    <a:pt x="4385691" y="835660"/>
                  </a:lnTo>
                  <a:lnTo>
                    <a:pt x="0" y="835660"/>
                  </a:lnTo>
                  <a:lnTo>
                    <a:pt x="0" y="0"/>
                  </a:lnTo>
                  <a:close/>
                </a:path>
              </a:pathLst>
            </a:custGeom>
            <a:solidFill>
              <a:srgbClr val="000000">
                <a:alpha val="0"/>
              </a:srgbClr>
            </a:solidFill>
            <a:ln w="9525" cap="sq">
              <a:solidFill>
                <a:srgbClr val="C8D7E2"/>
              </a:solidFill>
              <a:prstDash val="solid"/>
              <a:miter/>
            </a:ln>
          </p:spPr>
        </p:sp>
        <p:sp>
          <p:nvSpPr>
            <p:cNvPr name="TextBox 47" id="47"/>
            <p:cNvSpPr txBox="true"/>
            <p:nvPr/>
          </p:nvSpPr>
          <p:spPr>
            <a:xfrm>
              <a:off x="0" y="-19050"/>
              <a:ext cx="4385691" cy="854710"/>
            </a:xfrm>
            <a:prstGeom prst="rect">
              <a:avLst/>
            </a:prstGeom>
          </p:spPr>
          <p:txBody>
            <a:bodyPr anchor="ctr" rtlCol="false" tIns="297180" lIns="297180" bIns="297180" rIns="297180"/>
            <a:lstStyle/>
            <a:p>
              <a:pPr algn="l">
                <a:lnSpc>
                  <a:spcPts val="1679"/>
                </a:lnSpc>
              </a:pPr>
              <a:r>
                <a:rPr lang="en-US" b="true" sz="1200">
                  <a:solidFill>
                    <a:srgbClr val="FFFFFF"/>
                  </a:solidFill>
                  <a:latin typeface="Noto Sans Bold"/>
                  <a:ea typeface="Noto Sans Bold"/>
                  <a:cs typeface="Noto Sans Bold"/>
                  <a:sym typeface="Noto Sans Bold"/>
                </a:rPr>
                <a:t>Feeder / Slot</a:t>
              </a:r>
            </a:p>
          </p:txBody>
        </p:sp>
      </p:grpSp>
      <p:grpSp>
        <p:nvGrpSpPr>
          <p:cNvPr name="Group 48" id="48"/>
          <p:cNvGrpSpPr/>
          <p:nvPr/>
        </p:nvGrpSpPr>
        <p:grpSpPr>
          <a:xfrm rot="0">
            <a:off x="8507349" y="2062162"/>
            <a:ext cx="3289364" cy="626745"/>
            <a:chOff x="0" y="0"/>
            <a:chExt cx="4385818" cy="835660"/>
          </a:xfrm>
        </p:grpSpPr>
        <p:sp>
          <p:nvSpPr>
            <p:cNvPr name="Freeform 49" id="49"/>
            <p:cNvSpPr/>
            <p:nvPr/>
          </p:nvSpPr>
          <p:spPr>
            <a:xfrm flipH="false" flipV="false" rot="0">
              <a:off x="0" y="0"/>
              <a:ext cx="4385818" cy="835660"/>
            </a:xfrm>
            <a:custGeom>
              <a:avLst/>
              <a:gdLst/>
              <a:ahLst/>
              <a:cxnLst/>
              <a:rect r="r" b="b" t="t" l="l"/>
              <a:pathLst>
                <a:path h="835660" w="4385818">
                  <a:moveTo>
                    <a:pt x="0" y="0"/>
                  </a:moveTo>
                  <a:lnTo>
                    <a:pt x="4385818" y="0"/>
                  </a:lnTo>
                  <a:lnTo>
                    <a:pt x="4385818" y="835660"/>
                  </a:lnTo>
                  <a:lnTo>
                    <a:pt x="0" y="835660"/>
                  </a:lnTo>
                  <a:lnTo>
                    <a:pt x="0" y="0"/>
                  </a:lnTo>
                  <a:close/>
                </a:path>
              </a:pathLst>
            </a:custGeom>
            <a:solidFill>
              <a:srgbClr val="0087DC"/>
            </a:solidFill>
          </p:spPr>
        </p:sp>
        <p:sp>
          <p:nvSpPr>
            <p:cNvPr name="Freeform 50" id="50"/>
            <p:cNvSpPr/>
            <p:nvPr/>
          </p:nvSpPr>
          <p:spPr>
            <a:xfrm flipH="false" flipV="false" rot="0">
              <a:off x="0" y="0"/>
              <a:ext cx="4385818" cy="835660"/>
            </a:xfrm>
            <a:custGeom>
              <a:avLst/>
              <a:gdLst/>
              <a:ahLst/>
              <a:cxnLst/>
              <a:rect r="r" b="b" t="t" l="l"/>
              <a:pathLst>
                <a:path h="835660" w="4385818">
                  <a:moveTo>
                    <a:pt x="0" y="0"/>
                  </a:moveTo>
                  <a:lnTo>
                    <a:pt x="4385818" y="0"/>
                  </a:lnTo>
                  <a:lnTo>
                    <a:pt x="4385818" y="835660"/>
                  </a:lnTo>
                  <a:lnTo>
                    <a:pt x="0" y="835660"/>
                  </a:lnTo>
                  <a:lnTo>
                    <a:pt x="0" y="0"/>
                  </a:lnTo>
                  <a:close/>
                </a:path>
              </a:pathLst>
            </a:custGeom>
            <a:solidFill>
              <a:srgbClr val="000000">
                <a:alpha val="0"/>
              </a:srgbClr>
            </a:solidFill>
            <a:ln w="9525" cap="sq">
              <a:solidFill>
                <a:srgbClr val="C8D7E2"/>
              </a:solidFill>
              <a:prstDash val="solid"/>
              <a:miter/>
            </a:ln>
          </p:spPr>
        </p:sp>
        <p:sp>
          <p:nvSpPr>
            <p:cNvPr name="TextBox 51" id="51"/>
            <p:cNvSpPr txBox="true"/>
            <p:nvPr/>
          </p:nvSpPr>
          <p:spPr>
            <a:xfrm>
              <a:off x="0" y="-19050"/>
              <a:ext cx="4385818" cy="854710"/>
            </a:xfrm>
            <a:prstGeom prst="rect">
              <a:avLst/>
            </a:prstGeom>
          </p:spPr>
          <p:txBody>
            <a:bodyPr anchor="ctr" rtlCol="false" tIns="297180" lIns="297180" bIns="297180" rIns="297180"/>
            <a:lstStyle/>
            <a:p>
              <a:pPr algn="l">
                <a:lnSpc>
                  <a:spcPts val="1679"/>
                </a:lnSpc>
              </a:pPr>
              <a:r>
                <a:rPr lang="en-US" b="true" sz="1200">
                  <a:solidFill>
                    <a:srgbClr val="FFFFFF"/>
                  </a:solidFill>
                  <a:latin typeface="Noto Sans Bold"/>
                  <a:ea typeface="Noto Sans Bold"/>
                  <a:cs typeface="Noto Sans Bold"/>
                  <a:sym typeface="Noto Sans Bold"/>
                </a:rPr>
                <a:t>Tool / Slot</a:t>
              </a:r>
            </a:p>
          </p:txBody>
        </p:sp>
      </p:grpSp>
      <p:sp>
        <p:nvSpPr>
          <p:cNvPr name="AutoShape 52" id="52"/>
          <p:cNvSpPr/>
          <p:nvPr/>
        </p:nvSpPr>
        <p:spPr>
          <a:xfrm rot="0">
            <a:off x="1928812" y="2688908"/>
            <a:ext cx="9867900" cy="626745"/>
          </a:xfrm>
          <a:prstGeom prst="rect">
            <a:avLst/>
          </a:prstGeom>
          <a:solidFill>
            <a:srgbClr val="F2F7FA"/>
          </a:solidFill>
        </p:spPr>
      </p:sp>
      <p:grpSp>
        <p:nvGrpSpPr>
          <p:cNvPr name="Group 53" id="53"/>
          <p:cNvGrpSpPr/>
          <p:nvPr/>
        </p:nvGrpSpPr>
        <p:grpSpPr>
          <a:xfrm rot="0">
            <a:off x="1928812" y="2688908"/>
            <a:ext cx="3289268" cy="626745"/>
            <a:chOff x="0" y="0"/>
            <a:chExt cx="4385691" cy="835660"/>
          </a:xfrm>
        </p:grpSpPr>
        <p:sp>
          <p:nvSpPr>
            <p:cNvPr name="Freeform 54" id="54"/>
            <p:cNvSpPr/>
            <p:nvPr/>
          </p:nvSpPr>
          <p:spPr>
            <a:xfrm flipH="false" flipV="false" rot="0">
              <a:off x="0" y="0"/>
              <a:ext cx="4385691" cy="835660"/>
            </a:xfrm>
            <a:custGeom>
              <a:avLst/>
              <a:gdLst/>
              <a:ahLst/>
              <a:cxnLst/>
              <a:rect r="r" b="b" t="t" l="l"/>
              <a:pathLst>
                <a:path h="835660" w="4385691">
                  <a:moveTo>
                    <a:pt x="0" y="0"/>
                  </a:moveTo>
                  <a:lnTo>
                    <a:pt x="4385691" y="0"/>
                  </a:lnTo>
                  <a:lnTo>
                    <a:pt x="4385691" y="835660"/>
                  </a:lnTo>
                  <a:lnTo>
                    <a:pt x="0" y="835660"/>
                  </a:lnTo>
                  <a:lnTo>
                    <a:pt x="0" y="0"/>
                  </a:lnTo>
                  <a:close/>
                </a:path>
              </a:pathLst>
            </a:custGeom>
            <a:solidFill>
              <a:srgbClr val="000000">
                <a:alpha val="0"/>
              </a:srgbClr>
            </a:solidFill>
            <a:ln w="9525" cap="sq">
              <a:solidFill>
                <a:srgbClr val="C8D7E2"/>
              </a:solidFill>
              <a:prstDash val="solid"/>
              <a:miter/>
            </a:ln>
          </p:spPr>
        </p:sp>
        <p:sp>
          <p:nvSpPr>
            <p:cNvPr name="TextBox 55" id="55"/>
            <p:cNvSpPr txBox="true"/>
            <p:nvPr/>
          </p:nvSpPr>
          <p:spPr>
            <a:xfrm>
              <a:off x="0" y="-19050"/>
              <a:ext cx="4385691" cy="854710"/>
            </a:xfrm>
            <a:prstGeom prst="rect">
              <a:avLst/>
            </a:prstGeom>
          </p:spPr>
          <p:txBody>
            <a:bodyPr anchor="t" rtlCol="false" tIns="290703" lIns="290703" bIns="290703" rIns="290703"/>
            <a:lstStyle/>
            <a:p>
              <a:pPr algn="l">
                <a:lnSpc>
                  <a:spcPts val="1679"/>
                </a:lnSpc>
              </a:pPr>
              <a:r>
                <a:rPr lang="en-US" sz="1200">
                  <a:solidFill>
                    <a:srgbClr val="243A49"/>
                  </a:solidFill>
                  <a:latin typeface="Noto Sans"/>
                  <a:ea typeface="Noto Sans"/>
                  <a:cs typeface="Noto Sans"/>
                  <a:sym typeface="Noto Sans"/>
                </a:rPr>
                <a:t>495-2473-3-ND</a:t>
              </a:r>
            </a:p>
          </p:txBody>
        </p:sp>
      </p:grpSp>
      <p:grpSp>
        <p:nvGrpSpPr>
          <p:cNvPr name="Group 56" id="56"/>
          <p:cNvGrpSpPr/>
          <p:nvPr/>
        </p:nvGrpSpPr>
        <p:grpSpPr>
          <a:xfrm rot="0">
            <a:off x="5218081" y="2688908"/>
            <a:ext cx="3289268" cy="626745"/>
            <a:chOff x="0" y="0"/>
            <a:chExt cx="4385691" cy="835660"/>
          </a:xfrm>
        </p:grpSpPr>
        <p:sp>
          <p:nvSpPr>
            <p:cNvPr name="Freeform 57" id="57"/>
            <p:cNvSpPr/>
            <p:nvPr/>
          </p:nvSpPr>
          <p:spPr>
            <a:xfrm flipH="false" flipV="false" rot="0">
              <a:off x="0" y="0"/>
              <a:ext cx="4385691" cy="835660"/>
            </a:xfrm>
            <a:custGeom>
              <a:avLst/>
              <a:gdLst/>
              <a:ahLst/>
              <a:cxnLst/>
              <a:rect r="r" b="b" t="t" l="l"/>
              <a:pathLst>
                <a:path h="835660" w="4385691">
                  <a:moveTo>
                    <a:pt x="0" y="0"/>
                  </a:moveTo>
                  <a:lnTo>
                    <a:pt x="4385691" y="0"/>
                  </a:lnTo>
                  <a:lnTo>
                    <a:pt x="4385691" y="835660"/>
                  </a:lnTo>
                  <a:lnTo>
                    <a:pt x="0" y="835660"/>
                  </a:lnTo>
                  <a:lnTo>
                    <a:pt x="0" y="0"/>
                  </a:lnTo>
                  <a:close/>
                </a:path>
              </a:pathLst>
            </a:custGeom>
            <a:solidFill>
              <a:srgbClr val="000000">
                <a:alpha val="0"/>
              </a:srgbClr>
            </a:solidFill>
            <a:ln w="9525" cap="sq">
              <a:solidFill>
                <a:srgbClr val="C8D7E2"/>
              </a:solidFill>
              <a:prstDash val="solid"/>
              <a:miter/>
            </a:ln>
          </p:spPr>
        </p:sp>
        <p:sp>
          <p:nvSpPr>
            <p:cNvPr name="TextBox 58" id="58"/>
            <p:cNvSpPr txBox="true"/>
            <p:nvPr/>
          </p:nvSpPr>
          <p:spPr>
            <a:xfrm>
              <a:off x="0" y="-19050"/>
              <a:ext cx="4385691" cy="854710"/>
            </a:xfrm>
            <a:prstGeom prst="rect">
              <a:avLst/>
            </a:prstGeom>
          </p:spPr>
          <p:txBody>
            <a:bodyPr anchor="ctr" rtlCol="false" tIns="297180" lIns="297180" bIns="297180" rIns="297180"/>
            <a:lstStyle/>
            <a:p>
              <a:pPr algn="l">
                <a:lnSpc>
                  <a:spcPts val="1679"/>
                </a:lnSpc>
              </a:pPr>
              <a:r>
                <a:rPr lang="en-US" sz="1200">
                  <a:solidFill>
                    <a:srgbClr val="243A49"/>
                  </a:solidFill>
                  <a:latin typeface="Noto Sans"/>
                  <a:ea typeface="Noto Sans"/>
                  <a:cs typeface="Noto Sans"/>
                  <a:sym typeface="Noto Sans"/>
                </a:rPr>
                <a:t>Tape_3_Radial／08</a:t>
              </a:r>
            </a:p>
          </p:txBody>
        </p:sp>
      </p:grpSp>
      <p:grpSp>
        <p:nvGrpSpPr>
          <p:cNvPr name="Group 59" id="59"/>
          <p:cNvGrpSpPr/>
          <p:nvPr/>
        </p:nvGrpSpPr>
        <p:grpSpPr>
          <a:xfrm rot="0">
            <a:off x="8507349" y="2688908"/>
            <a:ext cx="3289364" cy="626745"/>
            <a:chOff x="0" y="0"/>
            <a:chExt cx="4385818" cy="835660"/>
          </a:xfrm>
        </p:grpSpPr>
        <p:sp>
          <p:nvSpPr>
            <p:cNvPr name="Freeform 60" id="60"/>
            <p:cNvSpPr/>
            <p:nvPr/>
          </p:nvSpPr>
          <p:spPr>
            <a:xfrm flipH="false" flipV="false" rot="0">
              <a:off x="0" y="0"/>
              <a:ext cx="4385818" cy="835660"/>
            </a:xfrm>
            <a:custGeom>
              <a:avLst/>
              <a:gdLst/>
              <a:ahLst/>
              <a:cxnLst/>
              <a:rect r="r" b="b" t="t" l="l"/>
              <a:pathLst>
                <a:path h="835660" w="4385818">
                  <a:moveTo>
                    <a:pt x="0" y="0"/>
                  </a:moveTo>
                  <a:lnTo>
                    <a:pt x="4385818" y="0"/>
                  </a:lnTo>
                  <a:lnTo>
                    <a:pt x="4385818" y="835660"/>
                  </a:lnTo>
                  <a:lnTo>
                    <a:pt x="0" y="835660"/>
                  </a:lnTo>
                  <a:lnTo>
                    <a:pt x="0" y="0"/>
                  </a:lnTo>
                  <a:close/>
                </a:path>
              </a:pathLst>
            </a:custGeom>
            <a:solidFill>
              <a:srgbClr val="000000">
                <a:alpha val="0"/>
              </a:srgbClr>
            </a:solidFill>
            <a:ln w="9525" cap="sq">
              <a:solidFill>
                <a:srgbClr val="C8D7E2"/>
              </a:solidFill>
              <a:prstDash val="solid"/>
              <a:miter/>
            </a:ln>
          </p:spPr>
        </p:sp>
        <p:sp>
          <p:nvSpPr>
            <p:cNvPr name="TextBox 61" id="61"/>
            <p:cNvSpPr txBox="true"/>
            <p:nvPr/>
          </p:nvSpPr>
          <p:spPr>
            <a:xfrm>
              <a:off x="0" y="-19050"/>
              <a:ext cx="4385818" cy="854710"/>
            </a:xfrm>
            <a:prstGeom prst="rect">
              <a:avLst/>
            </a:prstGeom>
          </p:spPr>
          <p:txBody>
            <a:bodyPr anchor="ctr" rtlCol="false" tIns="297180" lIns="297180" bIns="297180" rIns="297180"/>
            <a:lstStyle/>
            <a:p>
              <a:pPr algn="l">
                <a:lnSpc>
                  <a:spcPts val="1679"/>
                </a:lnSpc>
              </a:pPr>
              <a:r>
                <a:rPr lang="en-US" sz="1200">
                  <a:solidFill>
                    <a:srgbClr val="243A49"/>
                  </a:solidFill>
                  <a:latin typeface="Noto Sans"/>
                  <a:ea typeface="Noto Sans"/>
                  <a:cs typeface="Noto Sans"/>
                  <a:sym typeface="Noto Sans"/>
                </a:rPr>
                <a:t>VC0101／02、06</a:t>
              </a:r>
            </a:p>
          </p:txBody>
        </p:sp>
      </p:grpSp>
      <p:grpSp>
        <p:nvGrpSpPr>
          <p:cNvPr name="Group 62" id="62"/>
          <p:cNvGrpSpPr/>
          <p:nvPr/>
        </p:nvGrpSpPr>
        <p:grpSpPr>
          <a:xfrm rot="0">
            <a:off x="1928812" y="3315557"/>
            <a:ext cx="3289268" cy="626745"/>
            <a:chOff x="0" y="0"/>
            <a:chExt cx="4385691" cy="835660"/>
          </a:xfrm>
        </p:grpSpPr>
        <p:sp>
          <p:nvSpPr>
            <p:cNvPr name="Freeform 63" id="63"/>
            <p:cNvSpPr/>
            <p:nvPr/>
          </p:nvSpPr>
          <p:spPr>
            <a:xfrm flipH="false" flipV="false" rot="0">
              <a:off x="0" y="0"/>
              <a:ext cx="4385691" cy="835660"/>
            </a:xfrm>
            <a:custGeom>
              <a:avLst/>
              <a:gdLst/>
              <a:ahLst/>
              <a:cxnLst/>
              <a:rect r="r" b="b" t="t" l="l"/>
              <a:pathLst>
                <a:path h="835660" w="4385691">
                  <a:moveTo>
                    <a:pt x="0" y="0"/>
                  </a:moveTo>
                  <a:lnTo>
                    <a:pt x="4385691" y="0"/>
                  </a:lnTo>
                  <a:lnTo>
                    <a:pt x="4385691" y="835660"/>
                  </a:lnTo>
                  <a:lnTo>
                    <a:pt x="0" y="835660"/>
                  </a:lnTo>
                  <a:lnTo>
                    <a:pt x="0" y="0"/>
                  </a:lnTo>
                  <a:close/>
                </a:path>
              </a:pathLst>
            </a:custGeom>
            <a:solidFill>
              <a:srgbClr val="000000">
                <a:alpha val="0"/>
              </a:srgbClr>
            </a:solidFill>
            <a:ln w="9525" cap="sq">
              <a:solidFill>
                <a:srgbClr val="C8D7E2"/>
              </a:solidFill>
              <a:prstDash val="solid"/>
              <a:miter/>
            </a:ln>
          </p:spPr>
        </p:sp>
        <p:sp>
          <p:nvSpPr>
            <p:cNvPr name="TextBox 64" id="64"/>
            <p:cNvSpPr txBox="true"/>
            <p:nvPr/>
          </p:nvSpPr>
          <p:spPr>
            <a:xfrm>
              <a:off x="0" y="-19050"/>
              <a:ext cx="4385691" cy="854710"/>
            </a:xfrm>
            <a:prstGeom prst="rect">
              <a:avLst/>
            </a:prstGeom>
          </p:spPr>
          <p:txBody>
            <a:bodyPr anchor="t" rtlCol="false" tIns="290703" lIns="290703" bIns="290703" rIns="290703"/>
            <a:lstStyle/>
            <a:p>
              <a:pPr algn="l">
                <a:lnSpc>
                  <a:spcPts val="1679"/>
                </a:lnSpc>
              </a:pPr>
              <a:r>
                <a:rPr lang="en-US" sz="1200">
                  <a:solidFill>
                    <a:srgbClr val="243A49"/>
                  </a:solidFill>
                  <a:latin typeface="Noto Sans"/>
                  <a:ea typeface="Noto Sans"/>
                  <a:cs typeface="Noto Sans"/>
                  <a:sym typeface="Noto Sans"/>
                </a:rPr>
                <a:t>835-1A-F-V</a:t>
              </a:r>
            </a:p>
          </p:txBody>
        </p:sp>
      </p:grpSp>
      <p:grpSp>
        <p:nvGrpSpPr>
          <p:cNvPr name="Group 65" id="65"/>
          <p:cNvGrpSpPr/>
          <p:nvPr/>
        </p:nvGrpSpPr>
        <p:grpSpPr>
          <a:xfrm rot="0">
            <a:off x="5218081" y="3315557"/>
            <a:ext cx="3289268" cy="626745"/>
            <a:chOff x="0" y="0"/>
            <a:chExt cx="4385691" cy="835660"/>
          </a:xfrm>
        </p:grpSpPr>
        <p:sp>
          <p:nvSpPr>
            <p:cNvPr name="Freeform 66" id="66"/>
            <p:cNvSpPr/>
            <p:nvPr/>
          </p:nvSpPr>
          <p:spPr>
            <a:xfrm flipH="false" flipV="false" rot="0">
              <a:off x="0" y="0"/>
              <a:ext cx="4385691" cy="835660"/>
            </a:xfrm>
            <a:custGeom>
              <a:avLst/>
              <a:gdLst/>
              <a:ahLst/>
              <a:cxnLst/>
              <a:rect r="r" b="b" t="t" l="l"/>
              <a:pathLst>
                <a:path h="835660" w="4385691">
                  <a:moveTo>
                    <a:pt x="0" y="0"/>
                  </a:moveTo>
                  <a:lnTo>
                    <a:pt x="4385691" y="0"/>
                  </a:lnTo>
                  <a:lnTo>
                    <a:pt x="4385691" y="835660"/>
                  </a:lnTo>
                  <a:lnTo>
                    <a:pt x="0" y="835660"/>
                  </a:lnTo>
                  <a:lnTo>
                    <a:pt x="0" y="0"/>
                  </a:lnTo>
                  <a:close/>
                </a:path>
              </a:pathLst>
            </a:custGeom>
            <a:solidFill>
              <a:srgbClr val="000000">
                <a:alpha val="0"/>
              </a:srgbClr>
            </a:solidFill>
            <a:ln w="9525" cap="sq">
              <a:solidFill>
                <a:srgbClr val="C8D7E2"/>
              </a:solidFill>
              <a:prstDash val="solid"/>
              <a:miter/>
            </a:ln>
          </p:spPr>
        </p:sp>
        <p:sp>
          <p:nvSpPr>
            <p:cNvPr name="TextBox 67" id="67"/>
            <p:cNvSpPr txBox="true"/>
            <p:nvPr/>
          </p:nvSpPr>
          <p:spPr>
            <a:xfrm>
              <a:off x="0" y="-19050"/>
              <a:ext cx="4385691" cy="854710"/>
            </a:xfrm>
            <a:prstGeom prst="rect">
              <a:avLst/>
            </a:prstGeom>
          </p:spPr>
          <p:txBody>
            <a:bodyPr anchor="ctr" rtlCol="false" tIns="297180" lIns="297180" bIns="297180" rIns="297180"/>
            <a:lstStyle/>
            <a:p>
              <a:pPr algn="l">
                <a:lnSpc>
                  <a:spcPts val="1679"/>
                </a:lnSpc>
              </a:pPr>
              <a:r>
                <a:rPr lang="en-US" sz="1200">
                  <a:solidFill>
                    <a:srgbClr val="243A49"/>
                  </a:solidFill>
                  <a:latin typeface="Noto Sans"/>
                  <a:ea typeface="Noto Sans"/>
                  <a:cs typeface="Noto Sans"/>
                  <a:sym typeface="Noto Sans"/>
                </a:rPr>
                <a:t>Tube_3_box／12</a:t>
              </a:r>
            </a:p>
          </p:txBody>
        </p:sp>
      </p:grpSp>
      <p:grpSp>
        <p:nvGrpSpPr>
          <p:cNvPr name="Group 68" id="68"/>
          <p:cNvGrpSpPr/>
          <p:nvPr/>
        </p:nvGrpSpPr>
        <p:grpSpPr>
          <a:xfrm rot="0">
            <a:off x="8507349" y="3315557"/>
            <a:ext cx="3289364" cy="626745"/>
            <a:chOff x="0" y="0"/>
            <a:chExt cx="4385818" cy="835660"/>
          </a:xfrm>
        </p:grpSpPr>
        <p:sp>
          <p:nvSpPr>
            <p:cNvPr name="Freeform 69" id="69"/>
            <p:cNvSpPr/>
            <p:nvPr/>
          </p:nvSpPr>
          <p:spPr>
            <a:xfrm flipH="false" flipV="false" rot="0">
              <a:off x="0" y="0"/>
              <a:ext cx="4385818" cy="835660"/>
            </a:xfrm>
            <a:custGeom>
              <a:avLst/>
              <a:gdLst/>
              <a:ahLst/>
              <a:cxnLst/>
              <a:rect r="r" b="b" t="t" l="l"/>
              <a:pathLst>
                <a:path h="835660" w="4385818">
                  <a:moveTo>
                    <a:pt x="0" y="0"/>
                  </a:moveTo>
                  <a:lnTo>
                    <a:pt x="4385818" y="0"/>
                  </a:lnTo>
                  <a:lnTo>
                    <a:pt x="4385818" y="835660"/>
                  </a:lnTo>
                  <a:lnTo>
                    <a:pt x="0" y="835660"/>
                  </a:lnTo>
                  <a:lnTo>
                    <a:pt x="0" y="0"/>
                  </a:lnTo>
                  <a:close/>
                </a:path>
              </a:pathLst>
            </a:custGeom>
            <a:solidFill>
              <a:srgbClr val="000000">
                <a:alpha val="0"/>
              </a:srgbClr>
            </a:solidFill>
            <a:ln w="9525" cap="sq">
              <a:solidFill>
                <a:srgbClr val="C8D7E2"/>
              </a:solidFill>
              <a:prstDash val="solid"/>
              <a:miter/>
            </a:ln>
          </p:spPr>
        </p:sp>
        <p:sp>
          <p:nvSpPr>
            <p:cNvPr name="TextBox 70" id="70"/>
            <p:cNvSpPr txBox="true"/>
            <p:nvPr/>
          </p:nvSpPr>
          <p:spPr>
            <a:xfrm>
              <a:off x="0" y="-19050"/>
              <a:ext cx="4385818" cy="854710"/>
            </a:xfrm>
            <a:prstGeom prst="rect">
              <a:avLst/>
            </a:prstGeom>
          </p:spPr>
          <p:txBody>
            <a:bodyPr anchor="ctr" rtlCol="false" tIns="297180" lIns="297180" bIns="297180" rIns="297180"/>
            <a:lstStyle/>
            <a:p>
              <a:pPr algn="l">
                <a:lnSpc>
                  <a:spcPts val="1679"/>
                </a:lnSpc>
              </a:pPr>
              <a:r>
                <a:rPr lang="en-US" sz="1200">
                  <a:solidFill>
                    <a:srgbClr val="243A49"/>
                  </a:solidFill>
                  <a:latin typeface="Noto Sans"/>
                  <a:ea typeface="Noto Sans"/>
                  <a:cs typeface="Noto Sans"/>
                  <a:sym typeface="Noto Sans"/>
                </a:rPr>
                <a:t>VC0101／04、08</a:t>
              </a:r>
            </a:p>
          </p:txBody>
        </p:sp>
      </p:grpSp>
      <p:sp>
        <p:nvSpPr>
          <p:cNvPr name="AutoShape 71" id="71"/>
          <p:cNvSpPr/>
          <p:nvPr/>
        </p:nvSpPr>
        <p:spPr>
          <a:xfrm rot="0">
            <a:off x="1928812" y="3942302"/>
            <a:ext cx="9867900" cy="626745"/>
          </a:xfrm>
          <a:prstGeom prst="rect">
            <a:avLst/>
          </a:prstGeom>
          <a:solidFill>
            <a:srgbClr val="F2F7FA"/>
          </a:solidFill>
        </p:spPr>
      </p:sp>
      <p:grpSp>
        <p:nvGrpSpPr>
          <p:cNvPr name="Group 72" id="72"/>
          <p:cNvGrpSpPr/>
          <p:nvPr/>
        </p:nvGrpSpPr>
        <p:grpSpPr>
          <a:xfrm rot="0">
            <a:off x="1928812" y="3942302"/>
            <a:ext cx="3289268" cy="626745"/>
            <a:chOff x="0" y="0"/>
            <a:chExt cx="4385691" cy="835660"/>
          </a:xfrm>
        </p:grpSpPr>
        <p:sp>
          <p:nvSpPr>
            <p:cNvPr name="Freeform 73" id="73"/>
            <p:cNvSpPr/>
            <p:nvPr/>
          </p:nvSpPr>
          <p:spPr>
            <a:xfrm flipH="false" flipV="false" rot="0">
              <a:off x="0" y="0"/>
              <a:ext cx="4385691" cy="835660"/>
            </a:xfrm>
            <a:custGeom>
              <a:avLst/>
              <a:gdLst/>
              <a:ahLst/>
              <a:cxnLst/>
              <a:rect r="r" b="b" t="t" l="l"/>
              <a:pathLst>
                <a:path h="835660" w="4385691">
                  <a:moveTo>
                    <a:pt x="0" y="0"/>
                  </a:moveTo>
                  <a:lnTo>
                    <a:pt x="4385691" y="0"/>
                  </a:lnTo>
                  <a:lnTo>
                    <a:pt x="4385691" y="835660"/>
                  </a:lnTo>
                  <a:lnTo>
                    <a:pt x="0" y="835660"/>
                  </a:lnTo>
                  <a:lnTo>
                    <a:pt x="0" y="0"/>
                  </a:lnTo>
                  <a:close/>
                </a:path>
              </a:pathLst>
            </a:custGeom>
            <a:solidFill>
              <a:srgbClr val="000000">
                <a:alpha val="0"/>
              </a:srgbClr>
            </a:solidFill>
            <a:ln w="9525" cap="sq">
              <a:solidFill>
                <a:srgbClr val="C8D7E2"/>
              </a:solidFill>
              <a:prstDash val="solid"/>
              <a:miter/>
            </a:ln>
          </p:spPr>
        </p:sp>
        <p:sp>
          <p:nvSpPr>
            <p:cNvPr name="TextBox 74" id="74"/>
            <p:cNvSpPr txBox="true"/>
            <p:nvPr/>
          </p:nvSpPr>
          <p:spPr>
            <a:xfrm>
              <a:off x="0" y="-19050"/>
              <a:ext cx="4385691" cy="854710"/>
            </a:xfrm>
            <a:prstGeom prst="rect">
              <a:avLst/>
            </a:prstGeom>
          </p:spPr>
          <p:txBody>
            <a:bodyPr anchor="t" rtlCol="false" tIns="290703" lIns="290703" bIns="290703" rIns="290703"/>
            <a:lstStyle/>
            <a:p>
              <a:pPr algn="l">
                <a:lnSpc>
                  <a:spcPts val="1679"/>
                </a:lnSpc>
              </a:pPr>
              <a:r>
                <a:rPr lang="en-US" sz="1200">
                  <a:solidFill>
                    <a:srgbClr val="243A49"/>
                  </a:solidFill>
                  <a:latin typeface="Noto Sans"/>
                  <a:ea typeface="Noto Sans"/>
                  <a:cs typeface="Noto Sans"/>
                  <a:sym typeface="Noto Sans"/>
                </a:rPr>
                <a:t>EP1WSS6R2J</a:t>
              </a:r>
            </a:p>
          </p:txBody>
        </p:sp>
      </p:grpSp>
      <p:grpSp>
        <p:nvGrpSpPr>
          <p:cNvPr name="Group 75" id="75"/>
          <p:cNvGrpSpPr/>
          <p:nvPr/>
        </p:nvGrpSpPr>
        <p:grpSpPr>
          <a:xfrm rot="0">
            <a:off x="5218081" y="3942302"/>
            <a:ext cx="3289268" cy="626745"/>
            <a:chOff x="0" y="0"/>
            <a:chExt cx="4385691" cy="835660"/>
          </a:xfrm>
        </p:grpSpPr>
        <p:sp>
          <p:nvSpPr>
            <p:cNvPr name="Freeform 76" id="76"/>
            <p:cNvSpPr/>
            <p:nvPr/>
          </p:nvSpPr>
          <p:spPr>
            <a:xfrm flipH="false" flipV="false" rot="0">
              <a:off x="0" y="0"/>
              <a:ext cx="4385691" cy="835660"/>
            </a:xfrm>
            <a:custGeom>
              <a:avLst/>
              <a:gdLst/>
              <a:ahLst/>
              <a:cxnLst/>
              <a:rect r="r" b="b" t="t" l="l"/>
              <a:pathLst>
                <a:path h="835660" w="4385691">
                  <a:moveTo>
                    <a:pt x="0" y="0"/>
                  </a:moveTo>
                  <a:lnTo>
                    <a:pt x="4385691" y="0"/>
                  </a:lnTo>
                  <a:lnTo>
                    <a:pt x="4385691" y="835660"/>
                  </a:lnTo>
                  <a:lnTo>
                    <a:pt x="0" y="835660"/>
                  </a:lnTo>
                  <a:lnTo>
                    <a:pt x="0" y="0"/>
                  </a:lnTo>
                  <a:close/>
                </a:path>
              </a:pathLst>
            </a:custGeom>
            <a:solidFill>
              <a:srgbClr val="000000">
                <a:alpha val="0"/>
              </a:srgbClr>
            </a:solidFill>
            <a:ln w="9525" cap="sq">
              <a:solidFill>
                <a:srgbClr val="C8D7E2"/>
              </a:solidFill>
              <a:prstDash val="solid"/>
              <a:miter/>
            </a:ln>
          </p:spPr>
        </p:sp>
        <p:sp>
          <p:nvSpPr>
            <p:cNvPr name="TextBox 77" id="77"/>
            <p:cNvSpPr txBox="true"/>
            <p:nvPr/>
          </p:nvSpPr>
          <p:spPr>
            <a:xfrm>
              <a:off x="0" y="-19050"/>
              <a:ext cx="4385691" cy="854710"/>
            </a:xfrm>
            <a:prstGeom prst="rect">
              <a:avLst/>
            </a:prstGeom>
          </p:spPr>
          <p:txBody>
            <a:bodyPr anchor="ctr" rtlCol="false" tIns="297180" lIns="297180" bIns="297180" rIns="297180"/>
            <a:lstStyle/>
            <a:p>
              <a:pPr algn="l">
                <a:lnSpc>
                  <a:spcPts val="1679"/>
                </a:lnSpc>
              </a:pPr>
              <a:r>
                <a:rPr lang="en-US" sz="1200">
                  <a:solidFill>
                    <a:srgbClr val="243A49"/>
                  </a:solidFill>
                  <a:latin typeface="Noto Sans"/>
                  <a:ea typeface="Noto Sans"/>
                  <a:cs typeface="Noto Sans"/>
                  <a:sym typeface="Noto Sans"/>
                </a:rPr>
                <a:t>Reel_2_Axial／10</a:t>
              </a:r>
            </a:p>
          </p:txBody>
        </p:sp>
      </p:grpSp>
      <p:grpSp>
        <p:nvGrpSpPr>
          <p:cNvPr name="Group 78" id="78"/>
          <p:cNvGrpSpPr/>
          <p:nvPr/>
        </p:nvGrpSpPr>
        <p:grpSpPr>
          <a:xfrm rot="0">
            <a:off x="8507349" y="3942302"/>
            <a:ext cx="3289364" cy="626745"/>
            <a:chOff x="0" y="0"/>
            <a:chExt cx="4385818" cy="835660"/>
          </a:xfrm>
        </p:grpSpPr>
        <p:sp>
          <p:nvSpPr>
            <p:cNvPr name="Freeform 79" id="79"/>
            <p:cNvSpPr/>
            <p:nvPr/>
          </p:nvSpPr>
          <p:spPr>
            <a:xfrm flipH="false" flipV="false" rot="0">
              <a:off x="0" y="0"/>
              <a:ext cx="4385818" cy="835660"/>
            </a:xfrm>
            <a:custGeom>
              <a:avLst/>
              <a:gdLst/>
              <a:ahLst/>
              <a:cxnLst/>
              <a:rect r="r" b="b" t="t" l="l"/>
              <a:pathLst>
                <a:path h="835660" w="4385818">
                  <a:moveTo>
                    <a:pt x="0" y="0"/>
                  </a:moveTo>
                  <a:lnTo>
                    <a:pt x="4385818" y="0"/>
                  </a:lnTo>
                  <a:lnTo>
                    <a:pt x="4385818" y="835660"/>
                  </a:lnTo>
                  <a:lnTo>
                    <a:pt x="0" y="835660"/>
                  </a:lnTo>
                  <a:lnTo>
                    <a:pt x="0" y="0"/>
                  </a:lnTo>
                  <a:close/>
                </a:path>
              </a:pathLst>
            </a:custGeom>
            <a:solidFill>
              <a:srgbClr val="000000">
                <a:alpha val="0"/>
              </a:srgbClr>
            </a:solidFill>
            <a:ln w="9525" cap="sq">
              <a:solidFill>
                <a:srgbClr val="C8D7E2"/>
              </a:solidFill>
              <a:prstDash val="solid"/>
              <a:miter/>
            </a:ln>
          </p:spPr>
        </p:sp>
        <p:sp>
          <p:nvSpPr>
            <p:cNvPr name="TextBox 80" id="80"/>
            <p:cNvSpPr txBox="true"/>
            <p:nvPr/>
          </p:nvSpPr>
          <p:spPr>
            <a:xfrm>
              <a:off x="0" y="-19050"/>
              <a:ext cx="4385818" cy="854710"/>
            </a:xfrm>
            <a:prstGeom prst="rect">
              <a:avLst/>
            </a:prstGeom>
          </p:spPr>
          <p:txBody>
            <a:bodyPr anchor="ctr" rtlCol="false" tIns="297180" lIns="297180" bIns="297180" rIns="297180"/>
            <a:lstStyle/>
            <a:p>
              <a:pPr algn="l">
                <a:lnSpc>
                  <a:spcPts val="1679"/>
                </a:lnSpc>
              </a:pPr>
              <a:r>
                <a:rPr lang="en-US" sz="1200">
                  <a:solidFill>
                    <a:srgbClr val="243A49"/>
                  </a:solidFill>
                  <a:latin typeface="Noto Sans"/>
                  <a:ea typeface="Noto Sans"/>
                  <a:cs typeface="Noto Sans"/>
                  <a:sym typeface="Noto Sans"/>
                </a:rPr>
                <a:t>G00101／03、07</a:t>
              </a:r>
            </a:p>
          </p:txBody>
        </p:sp>
      </p:grpSp>
      <p:grpSp>
        <p:nvGrpSpPr>
          <p:cNvPr name="Group 81" id="81"/>
          <p:cNvGrpSpPr/>
          <p:nvPr/>
        </p:nvGrpSpPr>
        <p:grpSpPr>
          <a:xfrm rot="0">
            <a:off x="1928812" y="4569047"/>
            <a:ext cx="3289268" cy="626840"/>
            <a:chOff x="0" y="0"/>
            <a:chExt cx="4385691" cy="835787"/>
          </a:xfrm>
        </p:grpSpPr>
        <p:sp>
          <p:nvSpPr>
            <p:cNvPr name="Freeform 82" id="82"/>
            <p:cNvSpPr/>
            <p:nvPr/>
          </p:nvSpPr>
          <p:spPr>
            <a:xfrm flipH="false" flipV="false" rot="0">
              <a:off x="0" y="0"/>
              <a:ext cx="4385691" cy="835787"/>
            </a:xfrm>
            <a:custGeom>
              <a:avLst/>
              <a:gdLst/>
              <a:ahLst/>
              <a:cxnLst/>
              <a:rect r="r" b="b" t="t" l="l"/>
              <a:pathLst>
                <a:path h="835787" w="4385691">
                  <a:moveTo>
                    <a:pt x="0" y="0"/>
                  </a:moveTo>
                  <a:lnTo>
                    <a:pt x="4385691" y="0"/>
                  </a:lnTo>
                  <a:lnTo>
                    <a:pt x="4385691" y="835787"/>
                  </a:lnTo>
                  <a:lnTo>
                    <a:pt x="0" y="835787"/>
                  </a:lnTo>
                  <a:lnTo>
                    <a:pt x="0" y="0"/>
                  </a:lnTo>
                  <a:close/>
                </a:path>
              </a:pathLst>
            </a:custGeom>
            <a:solidFill>
              <a:srgbClr val="000000">
                <a:alpha val="0"/>
              </a:srgbClr>
            </a:solidFill>
            <a:ln w="9525" cap="sq">
              <a:solidFill>
                <a:srgbClr val="C8D7E2"/>
              </a:solidFill>
              <a:prstDash val="solid"/>
              <a:miter/>
            </a:ln>
          </p:spPr>
        </p:sp>
        <p:sp>
          <p:nvSpPr>
            <p:cNvPr name="TextBox 83" id="83"/>
            <p:cNvSpPr txBox="true"/>
            <p:nvPr/>
          </p:nvSpPr>
          <p:spPr>
            <a:xfrm>
              <a:off x="0" y="-19050"/>
              <a:ext cx="4385691" cy="854837"/>
            </a:xfrm>
            <a:prstGeom prst="rect">
              <a:avLst/>
            </a:prstGeom>
          </p:spPr>
          <p:txBody>
            <a:bodyPr anchor="t" rtlCol="false" tIns="290830" lIns="290830" bIns="290830" rIns="290830"/>
            <a:lstStyle/>
            <a:p>
              <a:pPr algn="l">
                <a:lnSpc>
                  <a:spcPts val="1679"/>
                </a:lnSpc>
              </a:pPr>
              <a:r>
                <a:rPr lang="en-US" sz="1200">
                  <a:solidFill>
                    <a:srgbClr val="243A49"/>
                  </a:solidFill>
                  <a:latin typeface="Noto Sans"/>
                  <a:ea typeface="Noto Sans"/>
                  <a:cs typeface="Noto Sans"/>
                  <a:sym typeface="Noto Sans"/>
                </a:rPr>
                <a:t>ESK107M050AG3EA9999</a:t>
              </a:r>
            </a:p>
          </p:txBody>
        </p:sp>
      </p:grpSp>
      <p:grpSp>
        <p:nvGrpSpPr>
          <p:cNvPr name="Group 84" id="84"/>
          <p:cNvGrpSpPr/>
          <p:nvPr/>
        </p:nvGrpSpPr>
        <p:grpSpPr>
          <a:xfrm rot="0">
            <a:off x="5218081" y="4569047"/>
            <a:ext cx="3289268" cy="626840"/>
            <a:chOff x="0" y="0"/>
            <a:chExt cx="4385691" cy="835787"/>
          </a:xfrm>
        </p:grpSpPr>
        <p:sp>
          <p:nvSpPr>
            <p:cNvPr name="Freeform 85" id="85"/>
            <p:cNvSpPr/>
            <p:nvPr/>
          </p:nvSpPr>
          <p:spPr>
            <a:xfrm flipH="false" flipV="false" rot="0">
              <a:off x="0" y="0"/>
              <a:ext cx="4385691" cy="835787"/>
            </a:xfrm>
            <a:custGeom>
              <a:avLst/>
              <a:gdLst/>
              <a:ahLst/>
              <a:cxnLst/>
              <a:rect r="r" b="b" t="t" l="l"/>
              <a:pathLst>
                <a:path h="835787" w="4385691">
                  <a:moveTo>
                    <a:pt x="0" y="0"/>
                  </a:moveTo>
                  <a:lnTo>
                    <a:pt x="4385691" y="0"/>
                  </a:lnTo>
                  <a:lnTo>
                    <a:pt x="4385691" y="835787"/>
                  </a:lnTo>
                  <a:lnTo>
                    <a:pt x="0" y="835787"/>
                  </a:lnTo>
                  <a:lnTo>
                    <a:pt x="0" y="0"/>
                  </a:lnTo>
                  <a:close/>
                </a:path>
              </a:pathLst>
            </a:custGeom>
            <a:solidFill>
              <a:srgbClr val="000000">
                <a:alpha val="0"/>
              </a:srgbClr>
            </a:solidFill>
            <a:ln w="9525" cap="sq">
              <a:solidFill>
                <a:srgbClr val="C8D7E2"/>
              </a:solidFill>
              <a:prstDash val="solid"/>
              <a:miter/>
            </a:ln>
          </p:spPr>
        </p:sp>
        <p:sp>
          <p:nvSpPr>
            <p:cNvPr name="TextBox 86" id="86"/>
            <p:cNvSpPr txBox="true"/>
            <p:nvPr/>
          </p:nvSpPr>
          <p:spPr>
            <a:xfrm>
              <a:off x="0" y="-19050"/>
              <a:ext cx="4385691" cy="854837"/>
            </a:xfrm>
            <a:prstGeom prst="rect">
              <a:avLst/>
            </a:prstGeom>
          </p:spPr>
          <p:txBody>
            <a:bodyPr anchor="ctr" rtlCol="false" tIns="297307" lIns="297307" bIns="297307" rIns="297307"/>
            <a:lstStyle/>
            <a:p>
              <a:pPr algn="l">
                <a:lnSpc>
                  <a:spcPts val="1679"/>
                </a:lnSpc>
              </a:pPr>
              <a:r>
                <a:rPr lang="en-US" sz="1200">
                  <a:solidFill>
                    <a:srgbClr val="243A49"/>
                  </a:solidFill>
                  <a:latin typeface="Noto Sans"/>
                  <a:ea typeface="Noto Sans"/>
                  <a:cs typeface="Noto Sans"/>
                  <a:sym typeface="Noto Sans"/>
                </a:rPr>
                <a:t>Tape_3_Radial／06</a:t>
              </a:r>
            </a:p>
          </p:txBody>
        </p:sp>
      </p:grpSp>
      <p:grpSp>
        <p:nvGrpSpPr>
          <p:cNvPr name="Group 87" id="87"/>
          <p:cNvGrpSpPr/>
          <p:nvPr/>
        </p:nvGrpSpPr>
        <p:grpSpPr>
          <a:xfrm rot="0">
            <a:off x="8507349" y="4569047"/>
            <a:ext cx="3289364" cy="626840"/>
            <a:chOff x="0" y="0"/>
            <a:chExt cx="4385818" cy="835787"/>
          </a:xfrm>
        </p:grpSpPr>
        <p:sp>
          <p:nvSpPr>
            <p:cNvPr name="Freeform 88" id="88"/>
            <p:cNvSpPr/>
            <p:nvPr/>
          </p:nvSpPr>
          <p:spPr>
            <a:xfrm flipH="false" flipV="false" rot="0">
              <a:off x="0" y="0"/>
              <a:ext cx="4385818" cy="835787"/>
            </a:xfrm>
            <a:custGeom>
              <a:avLst/>
              <a:gdLst/>
              <a:ahLst/>
              <a:cxnLst/>
              <a:rect r="r" b="b" t="t" l="l"/>
              <a:pathLst>
                <a:path h="835787" w="4385818">
                  <a:moveTo>
                    <a:pt x="0" y="0"/>
                  </a:moveTo>
                  <a:lnTo>
                    <a:pt x="4385818" y="0"/>
                  </a:lnTo>
                  <a:lnTo>
                    <a:pt x="4385818" y="835787"/>
                  </a:lnTo>
                  <a:lnTo>
                    <a:pt x="0" y="835787"/>
                  </a:lnTo>
                  <a:lnTo>
                    <a:pt x="0" y="0"/>
                  </a:lnTo>
                  <a:close/>
                </a:path>
              </a:pathLst>
            </a:custGeom>
            <a:solidFill>
              <a:srgbClr val="000000">
                <a:alpha val="0"/>
              </a:srgbClr>
            </a:solidFill>
            <a:ln w="9525" cap="sq">
              <a:solidFill>
                <a:srgbClr val="C8D7E2"/>
              </a:solidFill>
              <a:prstDash val="solid"/>
              <a:miter/>
            </a:ln>
          </p:spPr>
        </p:sp>
        <p:sp>
          <p:nvSpPr>
            <p:cNvPr name="TextBox 89" id="89"/>
            <p:cNvSpPr txBox="true"/>
            <p:nvPr/>
          </p:nvSpPr>
          <p:spPr>
            <a:xfrm>
              <a:off x="0" y="-19050"/>
              <a:ext cx="4385818" cy="854837"/>
            </a:xfrm>
            <a:prstGeom prst="rect">
              <a:avLst/>
            </a:prstGeom>
          </p:spPr>
          <p:txBody>
            <a:bodyPr anchor="ctr" rtlCol="false" tIns="297307" lIns="297307" bIns="297307" rIns="297307"/>
            <a:lstStyle/>
            <a:p>
              <a:pPr algn="l">
                <a:lnSpc>
                  <a:spcPts val="1679"/>
                </a:lnSpc>
              </a:pPr>
              <a:r>
                <a:rPr lang="en-US" sz="1200">
                  <a:solidFill>
                    <a:srgbClr val="243A49"/>
                  </a:solidFill>
                  <a:latin typeface="Noto Sans"/>
                  <a:ea typeface="Noto Sans"/>
                  <a:cs typeface="Noto Sans"/>
                  <a:sym typeface="Noto Sans"/>
                </a:rPr>
                <a:t>VC0101／01、05</a:t>
              </a:r>
            </a:p>
          </p:txBody>
        </p:sp>
      </p:grpSp>
      <p:sp>
        <p:nvSpPr>
          <p:cNvPr name="TextBox 90" id="90"/>
          <p:cNvSpPr txBox="true"/>
          <p:nvPr/>
        </p:nvSpPr>
        <p:spPr>
          <a:xfrm rot="0">
            <a:off x="1924050" y="5476875"/>
            <a:ext cx="9715500" cy="647700"/>
          </a:xfrm>
          <a:prstGeom prst="rect">
            <a:avLst/>
          </a:prstGeom>
        </p:spPr>
        <p:txBody>
          <a:bodyPr anchor="t" rtlCol="false" tIns="0" lIns="0" bIns="0" rIns="0">
            <a:spAutoFit/>
          </a:bodyPr>
          <a:lstStyle/>
          <a:p>
            <a:pPr algn="l">
              <a:lnSpc>
                <a:spcPts val="2250"/>
              </a:lnSpc>
            </a:pPr>
            <a:r>
              <a:rPr lang="en-US" sz="1800">
                <a:solidFill>
                  <a:srgbClr val="243A49"/>
                </a:solidFill>
                <a:latin typeface="Noto Sans"/>
                <a:ea typeface="Noto Sans"/>
                <a:cs typeface="Noto Sans"/>
                <a:sym typeface="Noto Sans"/>
              </a:rPr>
              <a:t>Use this table to restore or verify the existing setup. This section uses manual assignment; locking is not required.</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12192000" cy="6858000"/>
          </a:xfrm>
          <a:prstGeom prst="rect">
            <a:avLst/>
          </a:prstGeom>
          <a:solidFill>
            <a:srgbClr val="FFFFFF"/>
          </a:solidFill>
        </p:spPr>
      </p:sp>
      <p:sp>
        <p:nvSpPr>
          <p:cNvPr name="AutoShape 3" id="3"/>
          <p:cNvSpPr/>
          <p:nvPr/>
        </p:nvSpPr>
        <p:spPr>
          <a:xfrm rot="0">
            <a:off x="0" y="0"/>
            <a:ext cx="12192000" cy="381000"/>
          </a:xfrm>
          <a:prstGeom prst="rect">
            <a:avLst/>
          </a:prstGeom>
          <a:solidFill>
            <a:srgbClr val="0087DC"/>
          </a:solidFill>
        </p:spPr>
      </p:sp>
      <p:grpSp>
        <p:nvGrpSpPr>
          <p:cNvPr name="Group 4" id="4"/>
          <p:cNvGrpSpPr/>
          <p:nvPr/>
        </p:nvGrpSpPr>
        <p:grpSpPr>
          <a:xfrm rot="0">
            <a:off x="208693" y="57150"/>
            <a:ext cx="285750" cy="285750"/>
            <a:chOff x="0" y="0"/>
            <a:chExt cx="381000" cy="381000"/>
          </a:xfrm>
        </p:grpSpPr>
        <p:sp>
          <p:nvSpPr>
            <p:cNvPr name="Freeform 5" id="5"/>
            <p:cNvSpPr/>
            <p:nvPr/>
          </p:nvSpPr>
          <p:spPr>
            <a:xfrm flipH="false" flipV="false" rot="0">
              <a:off x="0" y="0"/>
              <a:ext cx="381000" cy="381000"/>
            </a:xfrm>
            <a:custGeom>
              <a:avLst/>
              <a:gdLst/>
              <a:ahLst/>
              <a:cxnLst/>
              <a:rect r="r" b="b" t="t" l="l"/>
              <a:pathLst>
                <a:path h="381000" w="381000">
                  <a:moveTo>
                    <a:pt x="0" y="0"/>
                  </a:moveTo>
                  <a:lnTo>
                    <a:pt x="381000" y="0"/>
                  </a:lnTo>
                  <a:lnTo>
                    <a:pt x="381000" y="381000"/>
                  </a:lnTo>
                  <a:lnTo>
                    <a:pt x="0" y="381000"/>
                  </a:lnTo>
                  <a:lnTo>
                    <a:pt x="0" y="0"/>
                  </a:lnTo>
                  <a:close/>
                </a:path>
              </a:pathLst>
            </a:custGeom>
            <a:blipFill>
              <a:blip r:embed="rId3"/>
              <a:stretch>
                <a:fillRect l="0" t="0" r="0" b="0"/>
              </a:stretch>
            </a:blipFill>
          </p:spPr>
        </p:sp>
      </p:grpSp>
      <p:grpSp>
        <p:nvGrpSpPr>
          <p:cNvPr name="Group 6" id="6"/>
          <p:cNvGrpSpPr/>
          <p:nvPr/>
        </p:nvGrpSpPr>
        <p:grpSpPr>
          <a:xfrm rot="0">
            <a:off x="266700" y="1666875"/>
            <a:ext cx="1352550" cy="4429125"/>
            <a:chOff x="0" y="0"/>
            <a:chExt cx="1803400" cy="5905500"/>
          </a:xfrm>
        </p:grpSpPr>
        <p:sp>
          <p:nvSpPr>
            <p:cNvPr name="Freeform 7" id="7"/>
            <p:cNvSpPr/>
            <p:nvPr/>
          </p:nvSpPr>
          <p:spPr>
            <a:xfrm flipH="false" flipV="false" rot="0">
              <a:off x="0" y="0"/>
              <a:ext cx="1803400" cy="5905500"/>
            </a:xfrm>
            <a:custGeom>
              <a:avLst/>
              <a:gdLst/>
              <a:ahLst/>
              <a:cxnLst/>
              <a:rect r="r" b="b" t="t" l="l"/>
              <a:pathLst>
                <a:path h="5905500" w="1803400">
                  <a:moveTo>
                    <a:pt x="101600" y="0"/>
                  </a:moveTo>
                  <a:lnTo>
                    <a:pt x="1701800" y="0"/>
                  </a:lnTo>
                  <a:cubicBezTo>
                    <a:pt x="1757934" y="0"/>
                    <a:pt x="1803400" y="45466"/>
                    <a:pt x="1803400" y="101600"/>
                  </a:cubicBezTo>
                  <a:lnTo>
                    <a:pt x="1803400" y="5803900"/>
                  </a:lnTo>
                  <a:cubicBezTo>
                    <a:pt x="1803400" y="5860034"/>
                    <a:pt x="1757934" y="5905500"/>
                    <a:pt x="1701800" y="5905500"/>
                  </a:cubicBezTo>
                  <a:lnTo>
                    <a:pt x="101600" y="5905500"/>
                  </a:lnTo>
                  <a:cubicBezTo>
                    <a:pt x="45466" y="5905500"/>
                    <a:pt x="0" y="5860034"/>
                    <a:pt x="0" y="5803900"/>
                  </a:cubicBezTo>
                  <a:lnTo>
                    <a:pt x="0" y="101600"/>
                  </a:lnTo>
                  <a:cubicBezTo>
                    <a:pt x="0" y="45466"/>
                    <a:pt x="45466" y="0"/>
                    <a:pt x="101600" y="0"/>
                  </a:cubicBezTo>
                  <a:close/>
                </a:path>
              </a:pathLst>
            </a:custGeom>
            <a:solidFill>
              <a:srgbClr val="F2F7FA"/>
            </a:solidFill>
          </p:spPr>
        </p:sp>
      </p:grpSp>
      <p:sp>
        <p:nvSpPr>
          <p:cNvPr name="AutoShape 8" id="8"/>
          <p:cNvSpPr/>
          <p:nvPr/>
        </p:nvSpPr>
        <p:spPr>
          <a:xfrm rot="0">
            <a:off x="561975" y="2495550"/>
            <a:ext cx="19050" cy="581025"/>
          </a:xfrm>
          <a:prstGeom prst="rect">
            <a:avLst/>
          </a:prstGeom>
          <a:solidFill>
            <a:srgbClr val="D9E2E8"/>
          </a:solidFill>
        </p:spPr>
      </p:sp>
      <p:grpSp>
        <p:nvGrpSpPr>
          <p:cNvPr name="Group 9" id="9"/>
          <p:cNvGrpSpPr/>
          <p:nvPr/>
        </p:nvGrpSpPr>
        <p:grpSpPr>
          <a:xfrm rot="0">
            <a:off x="447675" y="2286000"/>
            <a:ext cx="247650" cy="247650"/>
            <a:chOff x="0" y="0"/>
            <a:chExt cx="330200" cy="330200"/>
          </a:xfrm>
        </p:grpSpPr>
        <p:sp>
          <p:nvSpPr>
            <p:cNvPr name="Freeform 10" id="10"/>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1" id="11"/>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1</a:t>
              </a:r>
            </a:p>
          </p:txBody>
        </p:sp>
      </p:grpSp>
      <p:sp>
        <p:nvSpPr>
          <p:cNvPr name="AutoShape 12" id="12"/>
          <p:cNvSpPr/>
          <p:nvPr/>
        </p:nvSpPr>
        <p:spPr>
          <a:xfrm rot="0">
            <a:off x="561975" y="3219450"/>
            <a:ext cx="19050" cy="581025"/>
          </a:xfrm>
          <a:prstGeom prst="rect">
            <a:avLst/>
          </a:prstGeom>
          <a:solidFill>
            <a:srgbClr val="D9E2E8"/>
          </a:solidFill>
        </p:spPr>
      </p:sp>
      <p:grpSp>
        <p:nvGrpSpPr>
          <p:cNvPr name="Group 13" id="13"/>
          <p:cNvGrpSpPr/>
          <p:nvPr/>
        </p:nvGrpSpPr>
        <p:grpSpPr>
          <a:xfrm rot="0">
            <a:off x="447675" y="3009900"/>
            <a:ext cx="247650" cy="247650"/>
            <a:chOff x="0" y="0"/>
            <a:chExt cx="330200" cy="330200"/>
          </a:xfrm>
        </p:grpSpPr>
        <p:sp>
          <p:nvSpPr>
            <p:cNvPr name="Freeform 14" id="14"/>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5" id="15"/>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2</a:t>
              </a:r>
            </a:p>
          </p:txBody>
        </p:sp>
      </p:grpSp>
      <p:sp>
        <p:nvSpPr>
          <p:cNvPr name="AutoShape 16" id="16"/>
          <p:cNvSpPr/>
          <p:nvPr/>
        </p:nvSpPr>
        <p:spPr>
          <a:xfrm rot="0">
            <a:off x="561975" y="3943350"/>
            <a:ext cx="19050" cy="581025"/>
          </a:xfrm>
          <a:prstGeom prst="rect">
            <a:avLst/>
          </a:prstGeom>
          <a:solidFill>
            <a:srgbClr val="D9E2E8"/>
          </a:solidFill>
        </p:spPr>
      </p:sp>
      <p:grpSp>
        <p:nvGrpSpPr>
          <p:cNvPr name="Group 17" id="17"/>
          <p:cNvGrpSpPr/>
          <p:nvPr/>
        </p:nvGrpSpPr>
        <p:grpSpPr>
          <a:xfrm rot="0">
            <a:off x="447675" y="3733800"/>
            <a:ext cx="247650" cy="247650"/>
            <a:chOff x="0" y="0"/>
            <a:chExt cx="330200" cy="330200"/>
          </a:xfrm>
        </p:grpSpPr>
        <p:sp>
          <p:nvSpPr>
            <p:cNvPr name="Freeform 18" id="18"/>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9BE514"/>
            </a:solidFill>
          </p:spPr>
        </p:sp>
        <p:sp>
          <p:nvSpPr>
            <p:cNvPr name="Freeform 19" id="19"/>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0000">
                <a:alpha val="0"/>
              </a:srgbClr>
            </a:solidFill>
            <a:ln w="19050" cap="sq">
              <a:solidFill>
                <a:srgbClr val="345C20"/>
              </a:solidFill>
              <a:prstDash val="solid"/>
              <a:miter/>
            </a:ln>
          </p:spPr>
        </p:sp>
        <p:sp>
          <p:nvSpPr>
            <p:cNvPr name="TextBox 20" id="20"/>
            <p:cNvSpPr txBox="true"/>
            <p:nvPr/>
          </p:nvSpPr>
          <p:spPr>
            <a:xfrm>
              <a:off x="0" y="-19050"/>
              <a:ext cx="330200" cy="349250"/>
            </a:xfrm>
            <a:prstGeom prst="rect">
              <a:avLst/>
            </a:prstGeom>
          </p:spPr>
          <p:txBody>
            <a:bodyPr anchor="t" rtlCol="false" tIns="25400" lIns="25400" bIns="25400" rIns="25400"/>
            <a:lstStyle/>
            <a:p>
              <a:pPr algn="ctr">
                <a:lnSpc>
                  <a:spcPts val="1650"/>
                </a:lnSpc>
              </a:pPr>
              <a:r>
                <a:rPr lang="en-US" b="true" sz="1200">
                  <a:solidFill>
                    <a:srgbClr val="1C3713"/>
                  </a:solidFill>
                  <a:latin typeface="Noto Sans Bold"/>
                  <a:ea typeface="Noto Sans Bold"/>
                  <a:cs typeface="Noto Sans Bold"/>
                  <a:sym typeface="Noto Sans Bold"/>
                </a:rPr>
                <a:t>3</a:t>
              </a:r>
            </a:p>
          </p:txBody>
        </p:sp>
      </p:grpSp>
      <p:sp>
        <p:nvSpPr>
          <p:cNvPr name="AutoShape 21" id="21"/>
          <p:cNvSpPr/>
          <p:nvPr/>
        </p:nvSpPr>
        <p:spPr>
          <a:xfrm rot="0">
            <a:off x="561975" y="4667250"/>
            <a:ext cx="19050" cy="581025"/>
          </a:xfrm>
          <a:prstGeom prst="rect">
            <a:avLst/>
          </a:prstGeom>
          <a:solidFill>
            <a:srgbClr val="D9E2E8"/>
          </a:solidFill>
        </p:spPr>
      </p:sp>
      <p:grpSp>
        <p:nvGrpSpPr>
          <p:cNvPr name="Group 22" id="22"/>
          <p:cNvGrpSpPr/>
          <p:nvPr/>
        </p:nvGrpSpPr>
        <p:grpSpPr>
          <a:xfrm rot="0">
            <a:off x="447675" y="4457700"/>
            <a:ext cx="247650" cy="247650"/>
            <a:chOff x="0" y="0"/>
            <a:chExt cx="330200" cy="330200"/>
          </a:xfrm>
        </p:grpSpPr>
        <p:sp>
          <p:nvSpPr>
            <p:cNvPr name="Freeform 23" id="23"/>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4" id="24"/>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4</a:t>
              </a:r>
            </a:p>
          </p:txBody>
        </p:sp>
      </p:grpSp>
      <p:grpSp>
        <p:nvGrpSpPr>
          <p:cNvPr name="Group 25" id="25"/>
          <p:cNvGrpSpPr/>
          <p:nvPr/>
        </p:nvGrpSpPr>
        <p:grpSpPr>
          <a:xfrm rot="0">
            <a:off x="447675" y="5181600"/>
            <a:ext cx="247650" cy="247650"/>
            <a:chOff x="0" y="0"/>
            <a:chExt cx="330200" cy="330200"/>
          </a:xfrm>
        </p:grpSpPr>
        <p:sp>
          <p:nvSpPr>
            <p:cNvPr name="Freeform 26" id="26"/>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7" id="27"/>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5</a:t>
              </a:r>
            </a:p>
          </p:txBody>
        </p:sp>
      </p:grpSp>
      <p:sp>
        <p:nvSpPr>
          <p:cNvPr name="Freeform 28" id="28"/>
          <p:cNvSpPr/>
          <p:nvPr/>
        </p:nvSpPr>
        <p:spPr>
          <a:xfrm flipH="false" flipV="false" rot="0">
            <a:off x="5374602" y="1905000"/>
            <a:ext cx="6633920" cy="3731580"/>
          </a:xfrm>
          <a:custGeom>
            <a:avLst/>
            <a:gdLst/>
            <a:ahLst/>
            <a:cxnLst/>
            <a:rect r="r" b="b" t="t" l="l"/>
            <a:pathLst>
              <a:path h="3731580" w="6633920">
                <a:moveTo>
                  <a:pt x="0" y="0"/>
                </a:moveTo>
                <a:lnTo>
                  <a:pt x="6633921" y="0"/>
                </a:lnTo>
                <a:lnTo>
                  <a:pt x="6633921" y="3731580"/>
                </a:lnTo>
                <a:lnTo>
                  <a:pt x="0" y="3731580"/>
                </a:lnTo>
                <a:lnTo>
                  <a:pt x="0" y="0"/>
                </a:lnTo>
                <a:close/>
              </a:path>
            </a:pathLst>
          </a:custGeom>
          <a:blipFill>
            <a:blip r:embed="rId4"/>
            <a:stretch>
              <a:fillRect l="0" t="0" r="0" b="0"/>
            </a:stretch>
          </a:blipFill>
        </p:spPr>
      </p:sp>
      <p:sp>
        <p:nvSpPr>
          <p:cNvPr name="TextBox 29" id="29"/>
          <p:cNvSpPr txBox="true"/>
          <p:nvPr/>
        </p:nvSpPr>
        <p:spPr>
          <a:xfrm rot="0">
            <a:off x="666750" y="85725"/>
            <a:ext cx="6667500" cy="266700"/>
          </a:xfrm>
          <a:prstGeom prst="rect">
            <a:avLst/>
          </a:prstGeom>
        </p:spPr>
        <p:txBody>
          <a:bodyPr anchor="t" rtlCol="false" tIns="0" lIns="0" bIns="0" rIns="0">
            <a:spAutoFit/>
          </a:bodyPr>
          <a:lstStyle/>
          <a:p>
            <a:pPr algn="l">
              <a:lnSpc>
                <a:spcPts val="1875"/>
              </a:lnSpc>
            </a:pPr>
            <a:r>
              <a:rPr lang="en-US" sz="1500">
                <a:solidFill>
                  <a:srgbClr val="FFFFFF"/>
                </a:solidFill>
                <a:latin typeface="Noto Sans"/>
                <a:ea typeface="Noto Sans"/>
                <a:cs typeface="Noto Sans"/>
                <a:sym typeface="Noto Sans"/>
              </a:rPr>
              <a:t>DIATwin MachinePilot Training Kit</a:t>
            </a:r>
          </a:p>
        </p:txBody>
      </p:sp>
      <p:sp>
        <p:nvSpPr>
          <p:cNvPr name="TextBox 30" id="30"/>
          <p:cNvSpPr txBox="true"/>
          <p:nvPr/>
        </p:nvSpPr>
        <p:spPr>
          <a:xfrm rot="0">
            <a:off x="7762875" y="76200"/>
            <a:ext cx="4095750" cy="276225"/>
          </a:xfrm>
          <a:prstGeom prst="rect">
            <a:avLst/>
          </a:prstGeom>
        </p:spPr>
        <p:txBody>
          <a:bodyPr anchor="t" rtlCol="false" tIns="0" lIns="0" bIns="0" rIns="0">
            <a:spAutoFit/>
          </a:bodyPr>
          <a:lstStyle/>
          <a:p>
            <a:pPr algn="r">
              <a:lnSpc>
                <a:spcPts val="1687"/>
              </a:lnSpc>
            </a:pPr>
            <a:r>
              <a:rPr lang="en-US" sz="1350">
                <a:solidFill>
                  <a:srgbClr val="FFFFFF"/>
                </a:solidFill>
                <a:latin typeface="Noto Sans"/>
                <a:ea typeface="Noto Sans"/>
                <a:cs typeface="Noto Sans"/>
                <a:sym typeface="Noto Sans"/>
              </a:rPr>
              <a:t>Scenario 3 | Panel and Specified Configuration</a:t>
            </a:r>
          </a:p>
        </p:txBody>
      </p:sp>
      <p:sp>
        <p:nvSpPr>
          <p:cNvPr name="TextBox 31" id="31"/>
          <p:cNvSpPr txBox="true"/>
          <p:nvPr/>
        </p:nvSpPr>
        <p:spPr>
          <a:xfrm rot="0">
            <a:off x="9715500" y="1047750"/>
            <a:ext cx="2095500" cy="192405"/>
          </a:xfrm>
          <a:prstGeom prst="rect">
            <a:avLst/>
          </a:prstGeom>
        </p:spPr>
        <p:txBody>
          <a:bodyPr anchor="t" rtlCol="false" tIns="0" lIns="0" bIns="0" rIns="0">
            <a:spAutoFit/>
          </a:bodyPr>
          <a:lstStyle/>
          <a:p>
            <a:pPr algn="r" marL="0" indent="0" lvl="0">
              <a:lnSpc>
                <a:spcPts val="1500"/>
              </a:lnSpc>
              <a:spcBef>
                <a:spcPct val="0"/>
              </a:spcBef>
            </a:pPr>
            <a:r>
              <a:rPr lang="en-US" sz="1200" strike="noStrike" u="none">
                <a:solidFill>
                  <a:srgbClr val="587385"/>
                </a:solidFill>
                <a:latin typeface="Noto Sans"/>
                <a:ea typeface="Noto Sans"/>
                <a:cs typeface="Noto Sans"/>
                <a:sym typeface="Noto Sans"/>
              </a:rPr>
              <a:t>Page 11 of 18</a:t>
            </a:r>
          </a:p>
        </p:txBody>
      </p:sp>
      <p:sp>
        <p:nvSpPr>
          <p:cNvPr name="TextBox 32" id="32"/>
          <p:cNvSpPr txBox="true"/>
          <p:nvPr/>
        </p:nvSpPr>
        <p:spPr>
          <a:xfrm rot="0">
            <a:off x="333375" y="6467475"/>
            <a:ext cx="1285875" cy="164306"/>
          </a:xfrm>
          <a:prstGeom prst="rect">
            <a:avLst/>
          </a:prstGeom>
        </p:spPr>
        <p:txBody>
          <a:bodyPr anchor="t" rtlCol="false" tIns="0" lIns="0" bIns="0" rIns="0">
            <a:spAutoFit/>
          </a:bodyPr>
          <a:lstStyle/>
          <a:p>
            <a:pPr algn="l" marL="0" indent="0" lvl="0">
              <a:lnSpc>
                <a:spcPts val="1406"/>
              </a:lnSpc>
              <a:spcBef>
                <a:spcPct val="0"/>
              </a:spcBef>
            </a:pPr>
            <a:r>
              <a:rPr lang="en-US" sz="1125" strike="noStrike" u="none">
                <a:solidFill>
                  <a:srgbClr val="587385"/>
                </a:solidFill>
                <a:latin typeface="Noto Sans"/>
                <a:ea typeface="Noto Sans"/>
                <a:cs typeface="Noto Sans"/>
                <a:sym typeface="Noto Sans"/>
              </a:rPr>
              <a:t>Page 63</a:t>
            </a:r>
          </a:p>
        </p:txBody>
      </p:sp>
      <p:sp>
        <p:nvSpPr>
          <p:cNvPr name="TextBox 33" id="33"/>
          <p:cNvSpPr txBox="true"/>
          <p:nvPr/>
        </p:nvSpPr>
        <p:spPr>
          <a:xfrm rot="0">
            <a:off x="400050" y="1762125"/>
            <a:ext cx="1104900" cy="285750"/>
          </a:xfrm>
          <a:prstGeom prst="rect">
            <a:avLst/>
          </a:prstGeom>
        </p:spPr>
        <p:txBody>
          <a:bodyPr anchor="t" rtlCol="false" tIns="0" lIns="0" bIns="0" rIns="0">
            <a:spAutoFit/>
          </a:bodyPr>
          <a:lstStyle/>
          <a:p>
            <a:pPr algn="l">
              <a:lnSpc>
                <a:spcPts val="1781"/>
              </a:lnSpc>
            </a:pPr>
            <a:r>
              <a:rPr lang="en-US" b="true" sz="1425">
                <a:solidFill>
                  <a:srgbClr val="243A49"/>
                </a:solidFill>
                <a:latin typeface="Noto Sans Bold"/>
                <a:ea typeface="Noto Sans Bold"/>
                <a:cs typeface="Noto Sans Bold"/>
                <a:sym typeface="Noto Sans Bold"/>
              </a:rPr>
              <a:t>Step 3 of 5</a:t>
            </a:r>
          </a:p>
        </p:txBody>
      </p:sp>
      <p:sp>
        <p:nvSpPr>
          <p:cNvPr name="TextBox 34" id="34"/>
          <p:cNvSpPr txBox="true"/>
          <p:nvPr/>
        </p:nvSpPr>
        <p:spPr>
          <a:xfrm rot="0">
            <a:off x="771525" y="22764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Prepare</a:t>
            </a:r>
          </a:p>
        </p:txBody>
      </p:sp>
      <p:sp>
        <p:nvSpPr>
          <p:cNvPr name="TextBox 35" id="35"/>
          <p:cNvSpPr txBox="true"/>
          <p:nvPr/>
        </p:nvSpPr>
        <p:spPr>
          <a:xfrm rot="0">
            <a:off x="771525" y="30003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Panel</a:t>
            </a:r>
          </a:p>
        </p:txBody>
      </p:sp>
      <p:sp>
        <p:nvSpPr>
          <p:cNvPr name="TextBox 36" id="36"/>
          <p:cNvSpPr txBox="true"/>
          <p:nvPr/>
        </p:nvSpPr>
        <p:spPr>
          <a:xfrm rot="0">
            <a:off x="771525" y="3724275"/>
            <a:ext cx="800100" cy="438150"/>
          </a:xfrm>
          <a:prstGeom prst="rect">
            <a:avLst/>
          </a:prstGeom>
        </p:spPr>
        <p:txBody>
          <a:bodyPr anchor="t" rtlCol="false" tIns="0" lIns="0" bIns="0" rIns="0">
            <a:spAutoFit/>
          </a:bodyPr>
          <a:lstStyle/>
          <a:p>
            <a:pPr algn="l">
              <a:lnSpc>
                <a:spcPts val="1687"/>
              </a:lnSpc>
            </a:pPr>
            <a:r>
              <a:rPr lang="en-US" b="true" sz="1350">
                <a:solidFill>
                  <a:srgbClr val="243A49"/>
                </a:solidFill>
                <a:latin typeface="Noto Sans Bold"/>
                <a:ea typeface="Noto Sans Bold"/>
                <a:cs typeface="Noto Sans Bold"/>
                <a:sym typeface="Noto Sans Bold"/>
              </a:rPr>
              <a:t>Fixed
Setup</a:t>
            </a:r>
          </a:p>
        </p:txBody>
      </p:sp>
      <p:sp>
        <p:nvSpPr>
          <p:cNvPr name="TextBox 37" id="37"/>
          <p:cNvSpPr txBox="true"/>
          <p:nvPr/>
        </p:nvSpPr>
        <p:spPr>
          <a:xfrm rot="0">
            <a:off x="771525" y="44481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Mode</a:t>
            </a:r>
          </a:p>
        </p:txBody>
      </p:sp>
      <p:sp>
        <p:nvSpPr>
          <p:cNvPr name="TextBox 38" id="38"/>
          <p:cNvSpPr txBox="true"/>
          <p:nvPr/>
        </p:nvSpPr>
        <p:spPr>
          <a:xfrm rot="0">
            <a:off x="771525" y="51720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Compare</a:t>
            </a:r>
          </a:p>
        </p:txBody>
      </p:sp>
      <p:sp>
        <p:nvSpPr>
          <p:cNvPr name="TextBox 39" id="39"/>
          <p:cNvSpPr txBox="true"/>
          <p:nvPr/>
        </p:nvSpPr>
        <p:spPr>
          <a:xfrm rot="0">
            <a:off x="400050" y="609600"/>
            <a:ext cx="11334750" cy="393383"/>
          </a:xfrm>
          <a:prstGeom prst="rect">
            <a:avLst/>
          </a:prstGeom>
        </p:spPr>
        <p:txBody>
          <a:bodyPr anchor="t" rtlCol="false" tIns="0" lIns="0" bIns="0" rIns="0">
            <a:spAutoFit/>
          </a:bodyPr>
          <a:lstStyle/>
          <a:p>
            <a:pPr algn="l" marL="0" indent="0" lvl="0">
              <a:lnSpc>
                <a:spcPts val="3187"/>
              </a:lnSpc>
              <a:spcBef>
                <a:spcPct val="0"/>
              </a:spcBef>
            </a:pPr>
            <a:r>
              <a:rPr lang="en-US" b="true" sz="2550" strike="noStrike" u="none">
                <a:solidFill>
                  <a:srgbClr val="0087DC"/>
                </a:solidFill>
                <a:latin typeface="Noto Sans Bold"/>
                <a:ea typeface="Noto Sans Bold"/>
                <a:cs typeface="Noto Sans Bold"/>
                <a:sym typeface="Noto Sans Bold"/>
              </a:rPr>
              <a:t>Select the Machine and Two-Board Product</a:t>
            </a:r>
          </a:p>
        </p:txBody>
      </p:sp>
      <p:sp>
        <p:nvSpPr>
          <p:cNvPr name="TextBox 40" id="40"/>
          <p:cNvSpPr txBox="true"/>
          <p:nvPr/>
        </p:nvSpPr>
        <p:spPr>
          <a:xfrm rot="0">
            <a:off x="1924050" y="1333500"/>
            <a:ext cx="9886950" cy="192405"/>
          </a:xfrm>
          <a:prstGeom prst="rect">
            <a:avLst/>
          </a:prstGeom>
        </p:spPr>
        <p:txBody>
          <a:bodyPr anchor="t" rtlCol="false" tIns="0" lIns="0" bIns="0" rIns="0">
            <a:spAutoFit/>
          </a:bodyPr>
          <a:lstStyle/>
          <a:p>
            <a:pPr algn="l" marL="0" indent="0" lvl="0">
              <a:lnSpc>
                <a:spcPts val="1500"/>
              </a:lnSpc>
              <a:spcBef>
                <a:spcPct val="0"/>
              </a:spcBef>
            </a:pPr>
            <a:r>
              <a:rPr lang="en-US" sz="1200" strike="noStrike" u="none">
                <a:solidFill>
                  <a:srgbClr val="587385"/>
                </a:solidFill>
                <a:latin typeface="Noto Sans"/>
                <a:ea typeface="Noto Sans"/>
                <a:cs typeface="Noto Sans"/>
                <a:sym typeface="Noto Sans"/>
              </a:rPr>
              <a:t>The two-board panel has eight processing positions. Both modes use the same specified configuration.</a:t>
            </a:r>
          </a:p>
        </p:txBody>
      </p:sp>
      <p:sp>
        <p:nvSpPr>
          <p:cNvPr name="TextBox 41" id="41"/>
          <p:cNvSpPr txBox="true"/>
          <p:nvPr/>
        </p:nvSpPr>
        <p:spPr>
          <a:xfrm rot="0">
            <a:off x="1924050" y="1962150"/>
            <a:ext cx="3371850" cy="198120"/>
          </a:xfrm>
          <a:prstGeom prst="rect">
            <a:avLst/>
          </a:prstGeom>
        </p:spPr>
        <p:txBody>
          <a:bodyPr anchor="t" rtlCol="false" tIns="0" lIns="0" bIns="0" rIns="0">
            <a:spAutoFit/>
          </a:bodyPr>
          <a:lstStyle/>
          <a:p>
            <a:pPr algn="l">
              <a:lnSpc>
                <a:spcPts val="1679"/>
              </a:lnSpc>
            </a:pPr>
            <a:r>
              <a:rPr lang="en-US" b="true" sz="1200">
                <a:solidFill>
                  <a:srgbClr val="0087DC"/>
                </a:solidFill>
                <a:latin typeface="Noto Sans Bold"/>
                <a:ea typeface="Noto Sans Bold"/>
                <a:cs typeface="Noto Sans Bold"/>
                <a:sym typeface="Noto Sans Bold"/>
              </a:rPr>
              <a:t>01</a:t>
            </a:r>
          </a:p>
        </p:txBody>
      </p:sp>
      <p:sp>
        <p:nvSpPr>
          <p:cNvPr name="TextBox 42" id="42"/>
          <p:cNvSpPr txBox="true"/>
          <p:nvPr/>
        </p:nvSpPr>
        <p:spPr>
          <a:xfrm rot="0">
            <a:off x="1924050" y="2238375"/>
            <a:ext cx="3371850" cy="872014"/>
          </a:xfrm>
          <a:prstGeom prst="rect">
            <a:avLst/>
          </a:prstGeom>
        </p:spPr>
        <p:txBody>
          <a:bodyPr anchor="t" rtlCol="false" tIns="0" lIns="0" bIns="0" rIns="0">
            <a:spAutoFit/>
          </a:bodyPr>
          <a:lstStyle/>
          <a:p>
            <a:pPr algn="l" marL="0" indent="0" lvl="0">
              <a:lnSpc>
                <a:spcPts val="2328"/>
              </a:lnSpc>
              <a:spcBef>
                <a:spcPct val="0"/>
              </a:spcBef>
            </a:pPr>
            <a:r>
              <a:rPr lang="en-US" sz="1725" strike="noStrike" u="none">
                <a:solidFill>
                  <a:srgbClr val="243A49"/>
                </a:solidFill>
                <a:latin typeface="Noto Sans"/>
                <a:ea typeface="Noto Sans"/>
                <a:cs typeface="Noto Sans"/>
                <a:sym typeface="Noto Sans"/>
              </a:rPr>
              <a:t>In Recipe → Project Creation, click Create Project. Select the empty machine and your saved two-board panel, then click Next.</a:t>
            </a:r>
          </a:p>
        </p:txBody>
      </p:sp>
      <p:sp>
        <p:nvSpPr>
          <p:cNvPr name="TextBox 43" id="43"/>
          <p:cNvSpPr txBox="true"/>
          <p:nvPr/>
        </p:nvSpPr>
        <p:spPr>
          <a:xfrm rot="0">
            <a:off x="1924050" y="3819525"/>
            <a:ext cx="3371850" cy="198120"/>
          </a:xfrm>
          <a:prstGeom prst="rect">
            <a:avLst/>
          </a:prstGeom>
        </p:spPr>
        <p:txBody>
          <a:bodyPr anchor="t" rtlCol="false" tIns="0" lIns="0" bIns="0" rIns="0">
            <a:spAutoFit/>
          </a:bodyPr>
          <a:lstStyle/>
          <a:p>
            <a:pPr algn="l">
              <a:lnSpc>
                <a:spcPts val="1679"/>
              </a:lnSpc>
            </a:pPr>
            <a:r>
              <a:rPr lang="en-US" b="true" sz="1200">
                <a:solidFill>
                  <a:srgbClr val="0087DC"/>
                </a:solidFill>
                <a:latin typeface="Noto Sans Bold"/>
                <a:ea typeface="Noto Sans Bold"/>
                <a:cs typeface="Noto Sans Bold"/>
                <a:sym typeface="Noto Sans Bold"/>
              </a:rPr>
              <a:t>02</a:t>
            </a:r>
          </a:p>
        </p:txBody>
      </p:sp>
      <p:sp>
        <p:nvSpPr>
          <p:cNvPr name="TextBox 44" id="44"/>
          <p:cNvSpPr txBox="true"/>
          <p:nvPr/>
        </p:nvSpPr>
        <p:spPr>
          <a:xfrm rot="0">
            <a:off x="1924050" y="4095750"/>
            <a:ext cx="3371850" cy="872014"/>
          </a:xfrm>
          <a:prstGeom prst="rect">
            <a:avLst/>
          </a:prstGeom>
        </p:spPr>
        <p:txBody>
          <a:bodyPr anchor="t" rtlCol="false" tIns="0" lIns="0" bIns="0" rIns="0">
            <a:spAutoFit/>
          </a:bodyPr>
          <a:lstStyle/>
          <a:p>
            <a:pPr algn="l" marL="0" indent="0" lvl="0">
              <a:lnSpc>
                <a:spcPts val="2328"/>
              </a:lnSpc>
              <a:spcBef>
                <a:spcPct val="0"/>
              </a:spcBef>
            </a:pPr>
            <a:r>
              <a:rPr lang="en-US" sz="1725" strike="noStrike" u="none">
                <a:solidFill>
                  <a:srgbClr val="243A49"/>
                </a:solidFill>
                <a:latin typeface="Noto Sans"/>
                <a:ea typeface="Noto Sans"/>
                <a:cs typeface="Noto Sans"/>
                <a:sym typeface="Noto Sans"/>
              </a:rPr>
              <a:t>Verify two boards and eight processing positions. Prepare to assign feeders and tools from this chapter's configuration table.</a:t>
            </a:r>
          </a:p>
        </p:txBody>
      </p:sp>
      <p:sp>
        <p:nvSpPr>
          <p:cNvPr name="TextBox 45" id="45"/>
          <p:cNvSpPr txBox="true"/>
          <p:nvPr/>
        </p:nvSpPr>
        <p:spPr>
          <a:xfrm rot="0">
            <a:off x="7762875" y="5790529"/>
            <a:ext cx="1686998" cy="201454"/>
          </a:xfrm>
          <a:prstGeom prst="rect">
            <a:avLst/>
          </a:prstGeom>
        </p:spPr>
        <p:txBody>
          <a:bodyPr anchor="t" rtlCol="false" tIns="0" lIns="0" bIns="0" rIns="0">
            <a:spAutoFit/>
          </a:bodyPr>
          <a:lstStyle/>
          <a:p>
            <a:pPr algn="l" marL="0" indent="0" lvl="0">
              <a:lnSpc>
                <a:spcPts val="1593"/>
              </a:lnSpc>
              <a:spcBef>
                <a:spcPct val="0"/>
              </a:spcBef>
            </a:pPr>
            <a:r>
              <a:rPr lang="en-US" sz="1275" strike="noStrike" u="none">
                <a:solidFill>
                  <a:srgbClr val="587385"/>
                </a:solidFill>
                <a:latin typeface="Noto Sans"/>
                <a:ea typeface="Noto Sans"/>
                <a:cs typeface="Noto Sans"/>
                <a:sym typeface="Noto Sans"/>
              </a:rPr>
              <a:t>Fig. </a:t>
            </a:r>
            <a:r>
              <a:rPr lang="en-US" sz="1275" strike="noStrike" u="none">
                <a:solidFill>
                  <a:srgbClr val="587385"/>
                </a:solidFill>
                <a:latin typeface="Noto Sans"/>
                <a:ea typeface="Noto Sans"/>
                <a:cs typeface="Noto Sans"/>
                <a:sym typeface="Noto Sans"/>
              </a:rPr>
              <a:t>3-03 Machine / panel</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12192000" cy="6858000"/>
          </a:xfrm>
          <a:prstGeom prst="rect">
            <a:avLst/>
          </a:prstGeom>
          <a:solidFill>
            <a:srgbClr val="FFFFFF"/>
          </a:solidFill>
        </p:spPr>
      </p:sp>
      <p:sp>
        <p:nvSpPr>
          <p:cNvPr name="AutoShape 3" id="3"/>
          <p:cNvSpPr/>
          <p:nvPr/>
        </p:nvSpPr>
        <p:spPr>
          <a:xfrm rot="0">
            <a:off x="0" y="0"/>
            <a:ext cx="12192000" cy="381000"/>
          </a:xfrm>
          <a:prstGeom prst="rect">
            <a:avLst/>
          </a:prstGeom>
          <a:solidFill>
            <a:srgbClr val="0087DC"/>
          </a:solidFill>
        </p:spPr>
      </p:sp>
      <p:grpSp>
        <p:nvGrpSpPr>
          <p:cNvPr name="Group 4" id="4"/>
          <p:cNvGrpSpPr/>
          <p:nvPr/>
        </p:nvGrpSpPr>
        <p:grpSpPr>
          <a:xfrm rot="0">
            <a:off x="208693" y="57150"/>
            <a:ext cx="285750" cy="285750"/>
            <a:chOff x="0" y="0"/>
            <a:chExt cx="381000" cy="381000"/>
          </a:xfrm>
        </p:grpSpPr>
        <p:sp>
          <p:nvSpPr>
            <p:cNvPr name="Freeform 5" id="5"/>
            <p:cNvSpPr/>
            <p:nvPr/>
          </p:nvSpPr>
          <p:spPr>
            <a:xfrm flipH="false" flipV="false" rot="0">
              <a:off x="0" y="0"/>
              <a:ext cx="381000" cy="381000"/>
            </a:xfrm>
            <a:custGeom>
              <a:avLst/>
              <a:gdLst/>
              <a:ahLst/>
              <a:cxnLst/>
              <a:rect r="r" b="b" t="t" l="l"/>
              <a:pathLst>
                <a:path h="381000" w="381000">
                  <a:moveTo>
                    <a:pt x="0" y="0"/>
                  </a:moveTo>
                  <a:lnTo>
                    <a:pt x="381000" y="0"/>
                  </a:lnTo>
                  <a:lnTo>
                    <a:pt x="381000" y="381000"/>
                  </a:lnTo>
                  <a:lnTo>
                    <a:pt x="0" y="381000"/>
                  </a:lnTo>
                  <a:lnTo>
                    <a:pt x="0" y="0"/>
                  </a:lnTo>
                  <a:close/>
                </a:path>
              </a:pathLst>
            </a:custGeom>
            <a:blipFill>
              <a:blip r:embed="rId3"/>
              <a:stretch>
                <a:fillRect l="0" t="0" r="0" b="0"/>
              </a:stretch>
            </a:blipFill>
          </p:spPr>
        </p:sp>
      </p:grpSp>
      <p:grpSp>
        <p:nvGrpSpPr>
          <p:cNvPr name="Group 6" id="6"/>
          <p:cNvGrpSpPr/>
          <p:nvPr/>
        </p:nvGrpSpPr>
        <p:grpSpPr>
          <a:xfrm rot="0">
            <a:off x="266700" y="1666875"/>
            <a:ext cx="1352550" cy="4429125"/>
            <a:chOff x="0" y="0"/>
            <a:chExt cx="1803400" cy="5905500"/>
          </a:xfrm>
        </p:grpSpPr>
        <p:sp>
          <p:nvSpPr>
            <p:cNvPr name="Freeform 7" id="7"/>
            <p:cNvSpPr/>
            <p:nvPr/>
          </p:nvSpPr>
          <p:spPr>
            <a:xfrm flipH="false" flipV="false" rot="0">
              <a:off x="0" y="0"/>
              <a:ext cx="1803400" cy="5905500"/>
            </a:xfrm>
            <a:custGeom>
              <a:avLst/>
              <a:gdLst/>
              <a:ahLst/>
              <a:cxnLst/>
              <a:rect r="r" b="b" t="t" l="l"/>
              <a:pathLst>
                <a:path h="5905500" w="1803400">
                  <a:moveTo>
                    <a:pt x="101600" y="0"/>
                  </a:moveTo>
                  <a:lnTo>
                    <a:pt x="1701800" y="0"/>
                  </a:lnTo>
                  <a:cubicBezTo>
                    <a:pt x="1757934" y="0"/>
                    <a:pt x="1803400" y="45466"/>
                    <a:pt x="1803400" y="101600"/>
                  </a:cubicBezTo>
                  <a:lnTo>
                    <a:pt x="1803400" y="5803900"/>
                  </a:lnTo>
                  <a:cubicBezTo>
                    <a:pt x="1803400" y="5860034"/>
                    <a:pt x="1757934" y="5905500"/>
                    <a:pt x="1701800" y="5905500"/>
                  </a:cubicBezTo>
                  <a:lnTo>
                    <a:pt x="101600" y="5905500"/>
                  </a:lnTo>
                  <a:cubicBezTo>
                    <a:pt x="45466" y="5905500"/>
                    <a:pt x="0" y="5860034"/>
                    <a:pt x="0" y="5803900"/>
                  </a:cubicBezTo>
                  <a:lnTo>
                    <a:pt x="0" y="101600"/>
                  </a:lnTo>
                  <a:cubicBezTo>
                    <a:pt x="0" y="45466"/>
                    <a:pt x="45466" y="0"/>
                    <a:pt x="101600" y="0"/>
                  </a:cubicBezTo>
                  <a:close/>
                </a:path>
              </a:pathLst>
            </a:custGeom>
            <a:solidFill>
              <a:srgbClr val="F2F7FA"/>
            </a:solidFill>
          </p:spPr>
        </p:sp>
      </p:grpSp>
      <p:sp>
        <p:nvSpPr>
          <p:cNvPr name="AutoShape 8" id="8"/>
          <p:cNvSpPr/>
          <p:nvPr/>
        </p:nvSpPr>
        <p:spPr>
          <a:xfrm rot="0">
            <a:off x="561975" y="2495550"/>
            <a:ext cx="19050" cy="581025"/>
          </a:xfrm>
          <a:prstGeom prst="rect">
            <a:avLst/>
          </a:prstGeom>
          <a:solidFill>
            <a:srgbClr val="D9E2E8"/>
          </a:solidFill>
        </p:spPr>
      </p:sp>
      <p:grpSp>
        <p:nvGrpSpPr>
          <p:cNvPr name="Group 9" id="9"/>
          <p:cNvGrpSpPr/>
          <p:nvPr/>
        </p:nvGrpSpPr>
        <p:grpSpPr>
          <a:xfrm rot="0">
            <a:off x="447675" y="2286000"/>
            <a:ext cx="247650" cy="247650"/>
            <a:chOff x="0" y="0"/>
            <a:chExt cx="330200" cy="330200"/>
          </a:xfrm>
        </p:grpSpPr>
        <p:sp>
          <p:nvSpPr>
            <p:cNvPr name="Freeform 10" id="10"/>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1" id="11"/>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1</a:t>
              </a:r>
            </a:p>
          </p:txBody>
        </p:sp>
      </p:grpSp>
      <p:sp>
        <p:nvSpPr>
          <p:cNvPr name="AutoShape 12" id="12"/>
          <p:cNvSpPr/>
          <p:nvPr/>
        </p:nvSpPr>
        <p:spPr>
          <a:xfrm rot="0">
            <a:off x="561975" y="3219450"/>
            <a:ext cx="19050" cy="581025"/>
          </a:xfrm>
          <a:prstGeom prst="rect">
            <a:avLst/>
          </a:prstGeom>
          <a:solidFill>
            <a:srgbClr val="D9E2E8"/>
          </a:solidFill>
        </p:spPr>
      </p:sp>
      <p:grpSp>
        <p:nvGrpSpPr>
          <p:cNvPr name="Group 13" id="13"/>
          <p:cNvGrpSpPr/>
          <p:nvPr/>
        </p:nvGrpSpPr>
        <p:grpSpPr>
          <a:xfrm rot="0">
            <a:off x="447675" y="3009900"/>
            <a:ext cx="247650" cy="247650"/>
            <a:chOff x="0" y="0"/>
            <a:chExt cx="330200" cy="330200"/>
          </a:xfrm>
        </p:grpSpPr>
        <p:sp>
          <p:nvSpPr>
            <p:cNvPr name="Freeform 14" id="14"/>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5" id="15"/>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2</a:t>
              </a:r>
            </a:p>
          </p:txBody>
        </p:sp>
      </p:grpSp>
      <p:sp>
        <p:nvSpPr>
          <p:cNvPr name="AutoShape 16" id="16"/>
          <p:cNvSpPr/>
          <p:nvPr/>
        </p:nvSpPr>
        <p:spPr>
          <a:xfrm rot="0">
            <a:off x="561975" y="3943350"/>
            <a:ext cx="19050" cy="581025"/>
          </a:xfrm>
          <a:prstGeom prst="rect">
            <a:avLst/>
          </a:prstGeom>
          <a:solidFill>
            <a:srgbClr val="D9E2E8"/>
          </a:solidFill>
        </p:spPr>
      </p:sp>
      <p:grpSp>
        <p:nvGrpSpPr>
          <p:cNvPr name="Group 17" id="17"/>
          <p:cNvGrpSpPr/>
          <p:nvPr/>
        </p:nvGrpSpPr>
        <p:grpSpPr>
          <a:xfrm rot="0">
            <a:off x="447675" y="3733800"/>
            <a:ext cx="247650" cy="247650"/>
            <a:chOff x="0" y="0"/>
            <a:chExt cx="330200" cy="330200"/>
          </a:xfrm>
        </p:grpSpPr>
        <p:sp>
          <p:nvSpPr>
            <p:cNvPr name="Freeform 18" id="18"/>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9BE514"/>
            </a:solidFill>
          </p:spPr>
        </p:sp>
        <p:sp>
          <p:nvSpPr>
            <p:cNvPr name="Freeform 19" id="19"/>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0000">
                <a:alpha val="0"/>
              </a:srgbClr>
            </a:solidFill>
            <a:ln w="19050" cap="sq">
              <a:solidFill>
                <a:srgbClr val="345C20"/>
              </a:solidFill>
              <a:prstDash val="solid"/>
              <a:miter/>
            </a:ln>
          </p:spPr>
        </p:sp>
        <p:sp>
          <p:nvSpPr>
            <p:cNvPr name="TextBox 20" id="20"/>
            <p:cNvSpPr txBox="true"/>
            <p:nvPr/>
          </p:nvSpPr>
          <p:spPr>
            <a:xfrm>
              <a:off x="0" y="-19050"/>
              <a:ext cx="330200" cy="349250"/>
            </a:xfrm>
            <a:prstGeom prst="rect">
              <a:avLst/>
            </a:prstGeom>
          </p:spPr>
          <p:txBody>
            <a:bodyPr anchor="t" rtlCol="false" tIns="25400" lIns="25400" bIns="25400" rIns="25400"/>
            <a:lstStyle/>
            <a:p>
              <a:pPr algn="ctr">
                <a:lnSpc>
                  <a:spcPts val="1650"/>
                </a:lnSpc>
              </a:pPr>
              <a:r>
                <a:rPr lang="en-US" b="true" sz="1200">
                  <a:solidFill>
                    <a:srgbClr val="1C3713"/>
                  </a:solidFill>
                  <a:latin typeface="Noto Sans Bold"/>
                  <a:ea typeface="Noto Sans Bold"/>
                  <a:cs typeface="Noto Sans Bold"/>
                  <a:sym typeface="Noto Sans Bold"/>
                </a:rPr>
                <a:t>3</a:t>
              </a:r>
            </a:p>
          </p:txBody>
        </p:sp>
      </p:grpSp>
      <p:sp>
        <p:nvSpPr>
          <p:cNvPr name="AutoShape 21" id="21"/>
          <p:cNvSpPr/>
          <p:nvPr/>
        </p:nvSpPr>
        <p:spPr>
          <a:xfrm rot="0">
            <a:off x="561975" y="4667250"/>
            <a:ext cx="19050" cy="581025"/>
          </a:xfrm>
          <a:prstGeom prst="rect">
            <a:avLst/>
          </a:prstGeom>
          <a:solidFill>
            <a:srgbClr val="D9E2E8"/>
          </a:solidFill>
        </p:spPr>
      </p:sp>
      <p:grpSp>
        <p:nvGrpSpPr>
          <p:cNvPr name="Group 22" id="22"/>
          <p:cNvGrpSpPr/>
          <p:nvPr/>
        </p:nvGrpSpPr>
        <p:grpSpPr>
          <a:xfrm rot="0">
            <a:off x="447675" y="4457700"/>
            <a:ext cx="247650" cy="247650"/>
            <a:chOff x="0" y="0"/>
            <a:chExt cx="330200" cy="330200"/>
          </a:xfrm>
        </p:grpSpPr>
        <p:sp>
          <p:nvSpPr>
            <p:cNvPr name="Freeform 23" id="23"/>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4" id="24"/>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4</a:t>
              </a:r>
            </a:p>
          </p:txBody>
        </p:sp>
      </p:grpSp>
      <p:grpSp>
        <p:nvGrpSpPr>
          <p:cNvPr name="Group 25" id="25"/>
          <p:cNvGrpSpPr/>
          <p:nvPr/>
        </p:nvGrpSpPr>
        <p:grpSpPr>
          <a:xfrm rot="0">
            <a:off x="447675" y="5181600"/>
            <a:ext cx="247650" cy="247650"/>
            <a:chOff x="0" y="0"/>
            <a:chExt cx="330200" cy="330200"/>
          </a:xfrm>
        </p:grpSpPr>
        <p:sp>
          <p:nvSpPr>
            <p:cNvPr name="Freeform 26" id="26"/>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7" id="27"/>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5</a:t>
              </a:r>
            </a:p>
          </p:txBody>
        </p:sp>
      </p:grpSp>
      <p:sp>
        <p:nvSpPr>
          <p:cNvPr name="Freeform 28" id="28"/>
          <p:cNvSpPr/>
          <p:nvPr/>
        </p:nvSpPr>
        <p:spPr>
          <a:xfrm flipH="false" flipV="false" rot="0">
            <a:off x="1924050" y="1693097"/>
            <a:ext cx="3364049" cy="2164528"/>
          </a:xfrm>
          <a:custGeom>
            <a:avLst/>
            <a:gdLst/>
            <a:ahLst/>
            <a:cxnLst/>
            <a:rect r="r" b="b" t="t" l="l"/>
            <a:pathLst>
              <a:path h="2164528" w="3364049">
                <a:moveTo>
                  <a:pt x="0" y="0"/>
                </a:moveTo>
                <a:lnTo>
                  <a:pt x="3364049" y="0"/>
                </a:lnTo>
                <a:lnTo>
                  <a:pt x="3364049" y="2164528"/>
                </a:lnTo>
                <a:lnTo>
                  <a:pt x="0" y="2164528"/>
                </a:lnTo>
                <a:lnTo>
                  <a:pt x="0" y="0"/>
                </a:lnTo>
                <a:close/>
              </a:path>
            </a:pathLst>
          </a:custGeom>
          <a:blipFill>
            <a:blip r:embed="rId4"/>
            <a:stretch>
              <a:fillRect l="0" t="0" r="0" b="0"/>
            </a:stretch>
          </a:blipFill>
        </p:spPr>
      </p:sp>
      <p:sp>
        <p:nvSpPr>
          <p:cNvPr name="Freeform 29" id="29"/>
          <p:cNvSpPr/>
          <p:nvPr/>
        </p:nvSpPr>
        <p:spPr>
          <a:xfrm flipH="false" flipV="false" rot="0">
            <a:off x="5478599" y="1693097"/>
            <a:ext cx="3310124" cy="2164528"/>
          </a:xfrm>
          <a:custGeom>
            <a:avLst/>
            <a:gdLst/>
            <a:ahLst/>
            <a:cxnLst/>
            <a:rect r="r" b="b" t="t" l="l"/>
            <a:pathLst>
              <a:path h="2164528" w="3310124">
                <a:moveTo>
                  <a:pt x="0" y="0"/>
                </a:moveTo>
                <a:lnTo>
                  <a:pt x="3310124" y="0"/>
                </a:lnTo>
                <a:lnTo>
                  <a:pt x="3310124" y="2164528"/>
                </a:lnTo>
                <a:lnTo>
                  <a:pt x="0" y="2164528"/>
                </a:lnTo>
                <a:lnTo>
                  <a:pt x="0" y="0"/>
                </a:lnTo>
                <a:close/>
              </a:path>
            </a:pathLst>
          </a:custGeom>
          <a:blipFill>
            <a:blip r:embed="rId5"/>
            <a:stretch>
              <a:fillRect l="0" t="0" r="0" b="0"/>
            </a:stretch>
          </a:blipFill>
        </p:spPr>
      </p:sp>
      <p:sp>
        <p:nvSpPr>
          <p:cNvPr name="Freeform 30" id="30"/>
          <p:cNvSpPr/>
          <p:nvPr/>
        </p:nvSpPr>
        <p:spPr>
          <a:xfrm flipH="false" flipV="false" rot="0">
            <a:off x="9093523" y="1792605"/>
            <a:ext cx="2632402" cy="1609742"/>
          </a:xfrm>
          <a:custGeom>
            <a:avLst/>
            <a:gdLst/>
            <a:ahLst/>
            <a:cxnLst/>
            <a:rect r="r" b="b" t="t" l="l"/>
            <a:pathLst>
              <a:path h="1609742" w="2632402">
                <a:moveTo>
                  <a:pt x="0" y="0"/>
                </a:moveTo>
                <a:lnTo>
                  <a:pt x="2632402" y="0"/>
                </a:lnTo>
                <a:lnTo>
                  <a:pt x="2632402" y="1609742"/>
                </a:lnTo>
                <a:lnTo>
                  <a:pt x="0" y="1609742"/>
                </a:lnTo>
                <a:lnTo>
                  <a:pt x="0" y="0"/>
                </a:lnTo>
                <a:close/>
              </a:path>
            </a:pathLst>
          </a:custGeom>
          <a:blipFill>
            <a:blip r:embed="rId6"/>
            <a:stretch>
              <a:fillRect l="0" t="0" r="0" b="0"/>
            </a:stretch>
          </a:blipFill>
        </p:spPr>
      </p:sp>
      <p:sp>
        <p:nvSpPr>
          <p:cNvPr name="Freeform 31" id="31"/>
          <p:cNvSpPr/>
          <p:nvPr/>
        </p:nvSpPr>
        <p:spPr>
          <a:xfrm flipH="false" flipV="false" rot="0">
            <a:off x="1924050" y="4233863"/>
            <a:ext cx="3416141" cy="2024288"/>
          </a:xfrm>
          <a:custGeom>
            <a:avLst/>
            <a:gdLst/>
            <a:ahLst/>
            <a:cxnLst/>
            <a:rect r="r" b="b" t="t" l="l"/>
            <a:pathLst>
              <a:path h="2024288" w="3416141">
                <a:moveTo>
                  <a:pt x="0" y="0"/>
                </a:moveTo>
                <a:lnTo>
                  <a:pt x="3416141" y="0"/>
                </a:lnTo>
                <a:lnTo>
                  <a:pt x="3416141" y="2024287"/>
                </a:lnTo>
                <a:lnTo>
                  <a:pt x="0" y="2024287"/>
                </a:lnTo>
                <a:lnTo>
                  <a:pt x="0" y="0"/>
                </a:lnTo>
                <a:close/>
              </a:path>
            </a:pathLst>
          </a:custGeom>
          <a:blipFill>
            <a:blip r:embed="rId7"/>
            <a:stretch>
              <a:fillRect l="0" t="0" r="0" b="0"/>
            </a:stretch>
          </a:blipFill>
        </p:spPr>
      </p:sp>
      <p:sp>
        <p:nvSpPr>
          <p:cNvPr name="Freeform 32" id="32"/>
          <p:cNvSpPr/>
          <p:nvPr/>
        </p:nvSpPr>
        <p:spPr>
          <a:xfrm flipH="false" flipV="false" rot="0">
            <a:off x="5478599" y="4911120"/>
            <a:ext cx="2737207" cy="1347030"/>
          </a:xfrm>
          <a:custGeom>
            <a:avLst/>
            <a:gdLst/>
            <a:ahLst/>
            <a:cxnLst/>
            <a:rect r="r" b="b" t="t" l="l"/>
            <a:pathLst>
              <a:path h="1347030" w="2737207">
                <a:moveTo>
                  <a:pt x="0" y="0"/>
                </a:moveTo>
                <a:lnTo>
                  <a:pt x="2737207" y="0"/>
                </a:lnTo>
                <a:lnTo>
                  <a:pt x="2737207" y="1347030"/>
                </a:lnTo>
                <a:lnTo>
                  <a:pt x="0" y="1347030"/>
                </a:lnTo>
                <a:lnTo>
                  <a:pt x="0" y="0"/>
                </a:lnTo>
                <a:close/>
              </a:path>
            </a:pathLst>
          </a:custGeom>
          <a:blipFill>
            <a:blip r:embed="rId8"/>
            <a:stretch>
              <a:fillRect l="0" t="-140507" r="0" b="-132999"/>
            </a:stretch>
          </a:blipFill>
        </p:spPr>
      </p:sp>
      <p:sp>
        <p:nvSpPr>
          <p:cNvPr name="Freeform 33" id="33"/>
          <p:cNvSpPr/>
          <p:nvPr/>
        </p:nvSpPr>
        <p:spPr>
          <a:xfrm flipH="false" flipV="false" rot="0">
            <a:off x="8406306" y="4233862"/>
            <a:ext cx="3404694" cy="2006740"/>
          </a:xfrm>
          <a:custGeom>
            <a:avLst/>
            <a:gdLst/>
            <a:ahLst/>
            <a:cxnLst/>
            <a:rect r="r" b="b" t="t" l="l"/>
            <a:pathLst>
              <a:path h="2006740" w="3404694">
                <a:moveTo>
                  <a:pt x="0" y="0"/>
                </a:moveTo>
                <a:lnTo>
                  <a:pt x="3404694" y="0"/>
                </a:lnTo>
                <a:lnTo>
                  <a:pt x="3404694" y="2006741"/>
                </a:lnTo>
                <a:lnTo>
                  <a:pt x="0" y="2006741"/>
                </a:lnTo>
                <a:lnTo>
                  <a:pt x="0" y="0"/>
                </a:lnTo>
                <a:close/>
              </a:path>
            </a:pathLst>
          </a:custGeom>
          <a:blipFill>
            <a:blip r:embed="rId9"/>
            <a:stretch>
              <a:fillRect l="0" t="0" r="0" b="0"/>
            </a:stretch>
          </a:blipFill>
        </p:spPr>
      </p:sp>
      <p:sp>
        <p:nvSpPr>
          <p:cNvPr name="TextBox 34" id="34"/>
          <p:cNvSpPr txBox="true"/>
          <p:nvPr/>
        </p:nvSpPr>
        <p:spPr>
          <a:xfrm rot="0">
            <a:off x="666750" y="85725"/>
            <a:ext cx="6667500" cy="266700"/>
          </a:xfrm>
          <a:prstGeom prst="rect">
            <a:avLst/>
          </a:prstGeom>
        </p:spPr>
        <p:txBody>
          <a:bodyPr anchor="t" rtlCol="false" tIns="0" lIns="0" bIns="0" rIns="0">
            <a:spAutoFit/>
          </a:bodyPr>
          <a:lstStyle/>
          <a:p>
            <a:pPr algn="l">
              <a:lnSpc>
                <a:spcPts val="1875"/>
              </a:lnSpc>
            </a:pPr>
            <a:r>
              <a:rPr lang="en-US" sz="1500">
                <a:solidFill>
                  <a:srgbClr val="FFFFFF"/>
                </a:solidFill>
                <a:latin typeface="Noto Sans"/>
                <a:ea typeface="Noto Sans"/>
                <a:cs typeface="Noto Sans"/>
                <a:sym typeface="Noto Sans"/>
              </a:rPr>
              <a:t>DIATwin MachinePilot Training Kit</a:t>
            </a:r>
          </a:p>
        </p:txBody>
      </p:sp>
      <p:sp>
        <p:nvSpPr>
          <p:cNvPr name="TextBox 35" id="35"/>
          <p:cNvSpPr txBox="true"/>
          <p:nvPr/>
        </p:nvSpPr>
        <p:spPr>
          <a:xfrm rot="0">
            <a:off x="7762875" y="76200"/>
            <a:ext cx="4095750" cy="276225"/>
          </a:xfrm>
          <a:prstGeom prst="rect">
            <a:avLst/>
          </a:prstGeom>
        </p:spPr>
        <p:txBody>
          <a:bodyPr anchor="t" rtlCol="false" tIns="0" lIns="0" bIns="0" rIns="0">
            <a:spAutoFit/>
          </a:bodyPr>
          <a:lstStyle/>
          <a:p>
            <a:pPr algn="r">
              <a:lnSpc>
                <a:spcPts val="1687"/>
              </a:lnSpc>
            </a:pPr>
            <a:r>
              <a:rPr lang="en-US" sz="1350">
                <a:solidFill>
                  <a:srgbClr val="FFFFFF"/>
                </a:solidFill>
                <a:latin typeface="Noto Sans"/>
                <a:ea typeface="Noto Sans"/>
                <a:cs typeface="Noto Sans"/>
                <a:sym typeface="Noto Sans"/>
              </a:rPr>
              <a:t>Scenario 3 | Panel and Specified Configuration</a:t>
            </a:r>
          </a:p>
        </p:txBody>
      </p:sp>
      <p:sp>
        <p:nvSpPr>
          <p:cNvPr name="TextBox 36" id="36"/>
          <p:cNvSpPr txBox="true"/>
          <p:nvPr/>
        </p:nvSpPr>
        <p:spPr>
          <a:xfrm rot="0">
            <a:off x="9715500" y="1047750"/>
            <a:ext cx="2095500" cy="192405"/>
          </a:xfrm>
          <a:prstGeom prst="rect">
            <a:avLst/>
          </a:prstGeom>
        </p:spPr>
        <p:txBody>
          <a:bodyPr anchor="t" rtlCol="false" tIns="0" lIns="0" bIns="0" rIns="0">
            <a:spAutoFit/>
          </a:bodyPr>
          <a:lstStyle/>
          <a:p>
            <a:pPr algn="r" marL="0" indent="0" lvl="0">
              <a:lnSpc>
                <a:spcPts val="1500"/>
              </a:lnSpc>
              <a:spcBef>
                <a:spcPct val="0"/>
              </a:spcBef>
            </a:pPr>
            <a:r>
              <a:rPr lang="en-US" sz="1200" strike="noStrike" u="none">
                <a:solidFill>
                  <a:srgbClr val="587385"/>
                </a:solidFill>
                <a:latin typeface="Noto Sans"/>
                <a:ea typeface="Noto Sans"/>
                <a:cs typeface="Noto Sans"/>
                <a:sym typeface="Noto Sans"/>
              </a:rPr>
              <a:t>Page 12 of 18</a:t>
            </a:r>
          </a:p>
        </p:txBody>
      </p:sp>
      <p:sp>
        <p:nvSpPr>
          <p:cNvPr name="TextBox 37" id="37"/>
          <p:cNvSpPr txBox="true"/>
          <p:nvPr/>
        </p:nvSpPr>
        <p:spPr>
          <a:xfrm rot="0">
            <a:off x="333375" y="6467475"/>
            <a:ext cx="1285875" cy="164306"/>
          </a:xfrm>
          <a:prstGeom prst="rect">
            <a:avLst/>
          </a:prstGeom>
        </p:spPr>
        <p:txBody>
          <a:bodyPr anchor="t" rtlCol="false" tIns="0" lIns="0" bIns="0" rIns="0">
            <a:spAutoFit/>
          </a:bodyPr>
          <a:lstStyle/>
          <a:p>
            <a:pPr algn="l" marL="0" indent="0" lvl="0">
              <a:lnSpc>
                <a:spcPts val="1406"/>
              </a:lnSpc>
              <a:spcBef>
                <a:spcPct val="0"/>
              </a:spcBef>
            </a:pPr>
            <a:r>
              <a:rPr lang="en-US" sz="1125" strike="noStrike" u="none">
                <a:solidFill>
                  <a:srgbClr val="587385"/>
                </a:solidFill>
                <a:latin typeface="Noto Sans"/>
                <a:ea typeface="Noto Sans"/>
                <a:cs typeface="Noto Sans"/>
                <a:sym typeface="Noto Sans"/>
              </a:rPr>
              <a:t>Page 64</a:t>
            </a:r>
          </a:p>
        </p:txBody>
      </p:sp>
      <p:sp>
        <p:nvSpPr>
          <p:cNvPr name="TextBox 38" id="38"/>
          <p:cNvSpPr txBox="true"/>
          <p:nvPr/>
        </p:nvSpPr>
        <p:spPr>
          <a:xfrm rot="0">
            <a:off x="400050" y="1762125"/>
            <a:ext cx="1104900" cy="285750"/>
          </a:xfrm>
          <a:prstGeom prst="rect">
            <a:avLst/>
          </a:prstGeom>
        </p:spPr>
        <p:txBody>
          <a:bodyPr anchor="t" rtlCol="false" tIns="0" lIns="0" bIns="0" rIns="0">
            <a:spAutoFit/>
          </a:bodyPr>
          <a:lstStyle/>
          <a:p>
            <a:pPr algn="l">
              <a:lnSpc>
                <a:spcPts val="1781"/>
              </a:lnSpc>
            </a:pPr>
            <a:r>
              <a:rPr lang="en-US" b="true" sz="1425">
                <a:solidFill>
                  <a:srgbClr val="243A49"/>
                </a:solidFill>
                <a:latin typeface="Noto Sans Bold"/>
                <a:ea typeface="Noto Sans Bold"/>
                <a:cs typeface="Noto Sans Bold"/>
                <a:sym typeface="Noto Sans Bold"/>
              </a:rPr>
              <a:t>Step 3 of 5</a:t>
            </a:r>
          </a:p>
        </p:txBody>
      </p:sp>
      <p:sp>
        <p:nvSpPr>
          <p:cNvPr name="TextBox 39" id="39"/>
          <p:cNvSpPr txBox="true"/>
          <p:nvPr/>
        </p:nvSpPr>
        <p:spPr>
          <a:xfrm rot="0">
            <a:off x="771525" y="22764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Prepare</a:t>
            </a:r>
          </a:p>
        </p:txBody>
      </p:sp>
      <p:sp>
        <p:nvSpPr>
          <p:cNvPr name="TextBox 40" id="40"/>
          <p:cNvSpPr txBox="true"/>
          <p:nvPr/>
        </p:nvSpPr>
        <p:spPr>
          <a:xfrm rot="0">
            <a:off x="771525" y="30003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Panel</a:t>
            </a:r>
          </a:p>
        </p:txBody>
      </p:sp>
      <p:sp>
        <p:nvSpPr>
          <p:cNvPr name="TextBox 41" id="41"/>
          <p:cNvSpPr txBox="true"/>
          <p:nvPr/>
        </p:nvSpPr>
        <p:spPr>
          <a:xfrm rot="0">
            <a:off x="771525" y="3724275"/>
            <a:ext cx="800100" cy="438150"/>
          </a:xfrm>
          <a:prstGeom prst="rect">
            <a:avLst/>
          </a:prstGeom>
        </p:spPr>
        <p:txBody>
          <a:bodyPr anchor="t" rtlCol="false" tIns="0" lIns="0" bIns="0" rIns="0">
            <a:spAutoFit/>
          </a:bodyPr>
          <a:lstStyle/>
          <a:p>
            <a:pPr algn="l">
              <a:lnSpc>
                <a:spcPts val="1687"/>
              </a:lnSpc>
            </a:pPr>
            <a:r>
              <a:rPr lang="en-US" b="true" sz="1350">
                <a:solidFill>
                  <a:srgbClr val="243A49"/>
                </a:solidFill>
                <a:latin typeface="Noto Sans Bold"/>
                <a:ea typeface="Noto Sans Bold"/>
                <a:cs typeface="Noto Sans Bold"/>
                <a:sym typeface="Noto Sans Bold"/>
              </a:rPr>
              <a:t>Fixed
Setup</a:t>
            </a:r>
          </a:p>
        </p:txBody>
      </p:sp>
      <p:sp>
        <p:nvSpPr>
          <p:cNvPr name="TextBox 42" id="42"/>
          <p:cNvSpPr txBox="true"/>
          <p:nvPr/>
        </p:nvSpPr>
        <p:spPr>
          <a:xfrm rot="0">
            <a:off x="771525" y="44481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Mode</a:t>
            </a:r>
          </a:p>
        </p:txBody>
      </p:sp>
      <p:sp>
        <p:nvSpPr>
          <p:cNvPr name="TextBox 43" id="43"/>
          <p:cNvSpPr txBox="true"/>
          <p:nvPr/>
        </p:nvSpPr>
        <p:spPr>
          <a:xfrm rot="0">
            <a:off x="771525" y="51720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Compare</a:t>
            </a:r>
          </a:p>
        </p:txBody>
      </p:sp>
      <p:sp>
        <p:nvSpPr>
          <p:cNvPr name="TextBox 44" id="44"/>
          <p:cNvSpPr txBox="true"/>
          <p:nvPr/>
        </p:nvSpPr>
        <p:spPr>
          <a:xfrm rot="0">
            <a:off x="400050" y="609600"/>
            <a:ext cx="11334750" cy="393383"/>
          </a:xfrm>
          <a:prstGeom prst="rect">
            <a:avLst/>
          </a:prstGeom>
        </p:spPr>
        <p:txBody>
          <a:bodyPr anchor="t" rtlCol="false" tIns="0" lIns="0" bIns="0" rIns="0">
            <a:spAutoFit/>
          </a:bodyPr>
          <a:lstStyle/>
          <a:p>
            <a:pPr algn="l" marL="0" indent="0" lvl="0">
              <a:lnSpc>
                <a:spcPts val="3187"/>
              </a:lnSpc>
              <a:spcBef>
                <a:spcPct val="0"/>
              </a:spcBef>
            </a:pPr>
            <a:r>
              <a:rPr lang="en-US" b="true" sz="2550" strike="noStrike" u="none">
                <a:solidFill>
                  <a:srgbClr val="0087DC"/>
                </a:solidFill>
                <a:latin typeface="Noto Sans Bold"/>
                <a:ea typeface="Noto Sans Bold"/>
                <a:cs typeface="Noto Sans Bold"/>
                <a:sym typeface="Noto Sans Bold"/>
              </a:rPr>
              <a:t>Mount the Panel in the Machine</a:t>
            </a:r>
          </a:p>
        </p:txBody>
      </p:sp>
      <p:sp>
        <p:nvSpPr>
          <p:cNvPr name="TextBox 45" id="45"/>
          <p:cNvSpPr txBox="true"/>
          <p:nvPr/>
        </p:nvSpPr>
        <p:spPr>
          <a:xfrm rot="0">
            <a:off x="1924050" y="1333500"/>
            <a:ext cx="9886950" cy="192405"/>
          </a:xfrm>
          <a:prstGeom prst="rect">
            <a:avLst/>
          </a:prstGeom>
        </p:spPr>
        <p:txBody>
          <a:bodyPr anchor="t" rtlCol="false" tIns="0" lIns="0" bIns="0" rIns="0">
            <a:spAutoFit/>
          </a:bodyPr>
          <a:lstStyle/>
          <a:p>
            <a:pPr algn="l" marL="0" indent="0" lvl="0">
              <a:lnSpc>
                <a:spcPts val="1500"/>
              </a:lnSpc>
              <a:spcBef>
                <a:spcPct val="0"/>
              </a:spcBef>
            </a:pPr>
            <a:r>
              <a:rPr lang="en-US" sz="1200" strike="noStrike" u="none">
                <a:solidFill>
                  <a:srgbClr val="587385"/>
                </a:solidFill>
                <a:latin typeface="Noto Sans"/>
                <a:ea typeface="Noto Sans"/>
                <a:cs typeface="Noto Sans"/>
                <a:sym typeface="Noto Sans"/>
              </a:rPr>
              <a:t>Complete loading settings before manually assigning accessories. Retain the existing configuration constraints.</a:t>
            </a:r>
          </a:p>
        </p:txBody>
      </p:sp>
      <p:sp>
        <p:nvSpPr>
          <p:cNvPr name="TextBox 46" id="46"/>
          <p:cNvSpPr txBox="true"/>
          <p:nvPr/>
        </p:nvSpPr>
        <p:spPr>
          <a:xfrm rot="0">
            <a:off x="6398519" y="6466670"/>
            <a:ext cx="2580470" cy="201454"/>
          </a:xfrm>
          <a:prstGeom prst="rect">
            <a:avLst/>
          </a:prstGeom>
        </p:spPr>
        <p:txBody>
          <a:bodyPr anchor="t" rtlCol="false" tIns="0" lIns="0" bIns="0" rIns="0">
            <a:spAutoFit/>
          </a:bodyPr>
          <a:lstStyle/>
          <a:p>
            <a:pPr algn="l" marL="0" indent="0" lvl="0">
              <a:lnSpc>
                <a:spcPts val="1593"/>
              </a:lnSpc>
              <a:spcBef>
                <a:spcPct val="0"/>
              </a:spcBef>
            </a:pPr>
            <a:r>
              <a:rPr lang="en-US" sz="1275" strike="noStrike" u="none">
                <a:solidFill>
                  <a:srgbClr val="587385"/>
                </a:solidFill>
                <a:latin typeface="Noto Sans"/>
                <a:ea typeface="Noto Sans"/>
                <a:cs typeface="Noto Sans"/>
                <a:sym typeface="Noto Sans"/>
              </a:rPr>
              <a:t>Fig. </a:t>
            </a:r>
            <a:r>
              <a:rPr lang="en-US" sz="1275" strike="noStrike" u="none">
                <a:solidFill>
                  <a:srgbClr val="587385"/>
                </a:solidFill>
                <a:latin typeface="Noto Sans"/>
                <a:ea typeface="Noto Sans"/>
                <a:cs typeface="Noto Sans"/>
                <a:sym typeface="Noto Sans"/>
              </a:rPr>
              <a:t>3-03a Panel mounting</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12192000" cy="6858000"/>
          </a:xfrm>
          <a:prstGeom prst="rect">
            <a:avLst/>
          </a:prstGeom>
          <a:solidFill>
            <a:srgbClr val="FFFFFF"/>
          </a:solidFill>
        </p:spPr>
      </p:sp>
      <p:sp>
        <p:nvSpPr>
          <p:cNvPr name="AutoShape 3" id="3"/>
          <p:cNvSpPr/>
          <p:nvPr/>
        </p:nvSpPr>
        <p:spPr>
          <a:xfrm rot="0">
            <a:off x="0" y="0"/>
            <a:ext cx="12192000" cy="381000"/>
          </a:xfrm>
          <a:prstGeom prst="rect">
            <a:avLst/>
          </a:prstGeom>
          <a:solidFill>
            <a:srgbClr val="0087DC"/>
          </a:solidFill>
        </p:spPr>
      </p:sp>
      <p:grpSp>
        <p:nvGrpSpPr>
          <p:cNvPr name="Group 4" id="4"/>
          <p:cNvGrpSpPr/>
          <p:nvPr/>
        </p:nvGrpSpPr>
        <p:grpSpPr>
          <a:xfrm rot="0">
            <a:off x="208693" y="57150"/>
            <a:ext cx="285750" cy="285750"/>
            <a:chOff x="0" y="0"/>
            <a:chExt cx="381000" cy="381000"/>
          </a:xfrm>
        </p:grpSpPr>
        <p:sp>
          <p:nvSpPr>
            <p:cNvPr name="Freeform 5" id="5"/>
            <p:cNvSpPr/>
            <p:nvPr/>
          </p:nvSpPr>
          <p:spPr>
            <a:xfrm flipH="false" flipV="false" rot="0">
              <a:off x="0" y="0"/>
              <a:ext cx="381000" cy="381000"/>
            </a:xfrm>
            <a:custGeom>
              <a:avLst/>
              <a:gdLst/>
              <a:ahLst/>
              <a:cxnLst/>
              <a:rect r="r" b="b" t="t" l="l"/>
              <a:pathLst>
                <a:path h="381000" w="381000">
                  <a:moveTo>
                    <a:pt x="0" y="0"/>
                  </a:moveTo>
                  <a:lnTo>
                    <a:pt x="381000" y="0"/>
                  </a:lnTo>
                  <a:lnTo>
                    <a:pt x="381000" y="381000"/>
                  </a:lnTo>
                  <a:lnTo>
                    <a:pt x="0" y="381000"/>
                  </a:lnTo>
                  <a:lnTo>
                    <a:pt x="0" y="0"/>
                  </a:lnTo>
                  <a:close/>
                </a:path>
              </a:pathLst>
            </a:custGeom>
            <a:blipFill>
              <a:blip r:embed="rId3"/>
              <a:stretch>
                <a:fillRect l="0" t="0" r="0" b="0"/>
              </a:stretch>
            </a:blipFill>
          </p:spPr>
        </p:sp>
      </p:grpSp>
      <p:grpSp>
        <p:nvGrpSpPr>
          <p:cNvPr name="Group 6" id="6"/>
          <p:cNvGrpSpPr/>
          <p:nvPr/>
        </p:nvGrpSpPr>
        <p:grpSpPr>
          <a:xfrm rot="0">
            <a:off x="266700" y="1666875"/>
            <a:ext cx="1352550" cy="4429125"/>
            <a:chOff x="0" y="0"/>
            <a:chExt cx="1803400" cy="5905500"/>
          </a:xfrm>
        </p:grpSpPr>
        <p:sp>
          <p:nvSpPr>
            <p:cNvPr name="Freeform 7" id="7"/>
            <p:cNvSpPr/>
            <p:nvPr/>
          </p:nvSpPr>
          <p:spPr>
            <a:xfrm flipH="false" flipV="false" rot="0">
              <a:off x="0" y="0"/>
              <a:ext cx="1803400" cy="5905500"/>
            </a:xfrm>
            <a:custGeom>
              <a:avLst/>
              <a:gdLst/>
              <a:ahLst/>
              <a:cxnLst/>
              <a:rect r="r" b="b" t="t" l="l"/>
              <a:pathLst>
                <a:path h="5905500" w="1803400">
                  <a:moveTo>
                    <a:pt x="101600" y="0"/>
                  </a:moveTo>
                  <a:lnTo>
                    <a:pt x="1701800" y="0"/>
                  </a:lnTo>
                  <a:cubicBezTo>
                    <a:pt x="1757934" y="0"/>
                    <a:pt x="1803400" y="45466"/>
                    <a:pt x="1803400" y="101600"/>
                  </a:cubicBezTo>
                  <a:lnTo>
                    <a:pt x="1803400" y="5803900"/>
                  </a:lnTo>
                  <a:cubicBezTo>
                    <a:pt x="1803400" y="5860034"/>
                    <a:pt x="1757934" y="5905500"/>
                    <a:pt x="1701800" y="5905500"/>
                  </a:cubicBezTo>
                  <a:lnTo>
                    <a:pt x="101600" y="5905500"/>
                  </a:lnTo>
                  <a:cubicBezTo>
                    <a:pt x="45466" y="5905500"/>
                    <a:pt x="0" y="5860034"/>
                    <a:pt x="0" y="5803900"/>
                  </a:cubicBezTo>
                  <a:lnTo>
                    <a:pt x="0" y="101600"/>
                  </a:lnTo>
                  <a:cubicBezTo>
                    <a:pt x="0" y="45466"/>
                    <a:pt x="45466" y="0"/>
                    <a:pt x="101600" y="0"/>
                  </a:cubicBezTo>
                  <a:close/>
                </a:path>
              </a:pathLst>
            </a:custGeom>
            <a:solidFill>
              <a:srgbClr val="F2F7FA"/>
            </a:solidFill>
          </p:spPr>
        </p:sp>
      </p:grpSp>
      <p:sp>
        <p:nvSpPr>
          <p:cNvPr name="AutoShape 8" id="8"/>
          <p:cNvSpPr/>
          <p:nvPr/>
        </p:nvSpPr>
        <p:spPr>
          <a:xfrm rot="0">
            <a:off x="561975" y="2495550"/>
            <a:ext cx="19050" cy="581025"/>
          </a:xfrm>
          <a:prstGeom prst="rect">
            <a:avLst/>
          </a:prstGeom>
          <a:solidFill>
            <a:srgbClr val="D9E2E8"/>
          </a:solidFill>
        </p:spPr>
      </p:sp>
      <p:grpSp>
        <p:nvGrpSpPr>
          <p:cNvPr name="Group 9" id="9"/>
          <p:cNvGrpSpPr/>
          <p:nvPr/>
        </p:nvGrpSpPr>
        <p:grpSpPr>
          <a:xfrm rot="0">
            <a:off x="447675" y="2286000"/>
            <a:ext cx="247650" cy="247650"/>
            <a:chOff x="0" y="0"/>
            <a:chExt cx="330200" cy="330200"/>
          </a:xfrm>
        </p:grpSpPr>
        <p:sp>
          <p:nvSpPr>
            <p:cNvPr name="Freeform 10" id="10"/>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1" id="11"/>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1</a:t>
              </a:r>
            </a:p>
          </p:txBody>
        </p:sp>
      </p:grpSp>
      <p:sp>
        <p:nvSpPr>
          <p:cNvPr name="AutoShape 12" id="12"/>
          <p:cNvSpPr/>
          <p:nvPr/>
        </p:nvSpPr>
        <p:spPr>
          <a:xfrm rot="0">
            <a:off x="561975" y="3219450"/>
            <a:ext cx="19050" cy="581025"/>
          </a:xfrm>
          <a:prstGeom prst="rect">
            <a:avLst/>
          </a:prstGeom>
          <a:solidFill>
            <a:srgbClr val="D9E2E8"/>
          </a:solidFill>
        </p:spPr>
      </p:sp>
      <p:grpSp>
        <p:nvGrpSpPr>
          <p:cNvPr name="Group 13" id="13"/>
          <p:cNvGrpSpPr/>
          <p:nvPr/>
        </p:nvGrpSpPr>
        <p:grpSpPr>
          <a:xfrm rot="0">
            <a:off x="447675" y="3009900"/>
            <a:ext cx="247650" cy="247650"/>
            <a:chOff x="0" y="0"/>
            <a:chExt cx="330200" cy="330200"/>
          </a:xfrm>
        </p:grpSpPr>
        <p:sp>
          <p:nvSpPr>
            <p:cNvPr name="Freeform 14" id="14"/>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5" id="15"/>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2</a:t>
              </a:r>
            </a:p>
          </p:txBody>
        </p:sp>
      </p:grpSp>
      <p:sp>
        <p:nvSpPr>
          <p:cNvPr name="AutoShape 16" id="16"/>
          <p:cNvSpPr/>
          <p:nvPr/>
        </p:nvSpPr>
        <p:spPr>
          <a:xfrm rot="0">
            <a:off x="561975" y="3943350"/>
            <a:ext cx="19050" cy="581025"/>
          </a:xfrm>
          <a:prstGeom prst="rect">
            <a:avLst/>
          </a:prstGeom>
          <a:solidFill>
            <a:srgbClr val="D9E2E8"/>
          </a:solidFill>
        </p:spPr>
      </p:sp>
      <p:grpSp>
        <p:nvGrpSpPr>
          <p:cNvPr name="Group 17" id="17"/>
          <p:cNvGrpSpPr/>
          <p:nvPr/>
        </p:nvGrpSpPr>
        <p:grpSpPr>
          <a:xfrm rot="0">
            <a:off x="447675" y="3733800"/>
            <a:ext cx="247650" cy="247650"/>
            <a:chOff x="0" y="0"/>
            <a:chExt cx="330200" cy="330200"/>
          </a:xfrm>
        </p:grpSpPr>
        <p:sp>
          <p:nvSpPr>
            <p:cNvPr name="Freeform 18" id="18"/>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9BE514"/>
            </a:solidFill>
          </p:spPr>
        </p:sp>
        <p:sp>
          <p:nvSpPr>
            <p:cNvPr name="Freeform 19" id="19"/>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0000">
                <a:alpha val="0"/>
              </a:srgbClr>
            </a:solidFill>
            <a:ln w="19050" cap="sq">
              <a:solidFill>
                <a:srgbClr val="345C20"/>
              </a:solidFill>
              <a:prstDash val="solid"/>
              <a:miter/>
            </a:ln>
          </p:spPr>
        </p:sp>
        <p:sp>
          <p:nvSpPr>
            <p:cNvPr name="TextBox 20" id="20"/>
            <p:cNvSpPr txBox="true"/>
            <p:nvPr/>
          </p:nvSpPr>
          <p:spPr>
            <a:xfrm>
              <a:off x="0" y="-19050"/>
              <a:ext cx="330200" cy="349250"/>
            </a:xfrm>
            <a:prstGeom prst="rect">
              <a:avLst/>
            </a:prstGeom>
          </p:spPr>
          <p:txBody>
            <a:bodyPr anchor="t" rtlCol="false" tIns="25400" lIns="25400" bIns="25400" rIns="25400"/>
            <a:lstStyle/>
            <a:p>
              <a:pPr algn="ctr">
                <a:lnSpc>
                  <a:spcPts val="1650"/>
                </a:lnSpc>
              </a:pPr>
              <a:r>
                <a:rPr lang="en-US" b="true" sz="1200">
                  <a:solidFill>
                    <a:srgbClr val="1C3713"/>
                  </a:solidFill>
                  <a:latin typeface="Noto Sans Bold"/>
                  <a:ea typeface="Noto Sans Bold"/>
                  <a:cs typeface="Noto Sans Bold"/>
                  <a:sym typeface="Noto Sans Bold"/>
                </a:rPr>
                <a:t>3</a:t>
              </a:r>
            </a:p>
          </p:txBody>
        </p:sp>
      </p:grpSp>
      <p:sp>
        <p:nvSpPr>
          <p:cNvPr name="AutoShape 21" id="21"/>
          <p:cNvSpPr/>
          <p:nvPr/>
        </p:nvSpPr>
        <p:spPr>
          <a:xfrm rot="0">
            <a:off x="561975" y="4667250"/>
            <a:ext cx="19050" cy="581025"/>
          </a:xfrm>
          <a:prstGeom prst="rect">
            <a:avLst/>
          </a:prstGeom>
          <a:solidFill>
            <a:srgbClr val="D9E2E8"/>
          </a:solidFill>
        </p:spPr>
      </p:sp>
      <p:grpSp>
        <p:nvGrpSpPr>
          <p:cNvPr name="Group 22" id="22"/>
          <p:cNvGrpSpPr/>
          <p:nvPr/>
        </p:nvGrpSpPr>
        <p:grpSpPr>
          <a:xfrm rot="0">
            <a:off x="447675" y="4457700"/>
            <a:ext cx="247650" cy="247650"/>
            <a:chOff x="0" y="0"/>
            <a:chExt cx="330200" cy="330200"/>
          </a:xfrm>
        </p:grpSpPr>
        <p:sp>
          <p:nvSpPr>
            <p:cNvPr name="Freeform 23" id="23"/>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4" id="24"/>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4</a:t>
              </a:r>
            </a:p>
          </p:txBody>
        </p:sp>
      </p:grpSp>
      <p:grpSp>
        <p:nvGrpSpPr>
          <p:cNvPr name="Group 25" id="25"/>
          <p:cNvGrpSpPr/>
          <p:nvPr/>
        </p:nvGrpSpPr>
        <p:grpSpPr>
          <a:xfrm rot="0">
            <a:off x="447675" y="5181600"/>
            <a:ext cx="247650" cy="247650"/>
            <a:chOff x="0" y="0"/>
            <a:chExt cx="330200" cy="330200"/>
          </a:xfrm>
        </p:grpSpPr>
        <p:sp>
          <p:nvSpPr>
            <p:cNvPr name="Freeform 26" id="26"/>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7" id="27"/>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5</a:t>
              </a:r>
            </a:p>
          </p:txBody>
        </p:sp>
      </p:grpSp>
      <p:sp>
        <p:nvSpPr>
          <p:cNvPr name="Freeform 28" id="28"/>
          <p:cNvSpPr/>
          <p:nvPr/>
        </p:nvSpPr>
        <p:spPr>
          <a:xfrm flipH="false" flipV="false" rot="0">
            <a:off x="5457503" y="1712420"/>
            <a:ext cx="1876747" cy="537561"/>
          </a:xfrm>
          <a:custGeom>
            <a:avLst/>
            <a:gdLst/>
            <a:ahLst/>
            <a:cxnLst/>
            <a:rect r="r" b="b" t="t" l="l"/>
            <a:pathLst>
              <a:path h="537561" w="1876747">
                <a:moveTo>
                  <a:pt x="0" y="0"/>
                </a:moveTo>
                <a:lnTo>
                  <a:pt x="1876747" y="0"/>
                </a:lnTo>
                <a:lnTo>
                  <a:pt x="1876747" y="537560"/>
                </a:lnTo>
                <a:lnTo>
                  <a:pt x="0" y="537560"/>
                </a:lnTo>
                <a:lnTo>
                  <a:pt x="0" y="0"/>
                </a:lnTo>
                <a:close/>
              </a:path>
            </a:pathLst>
          </a:custGeom>
          <a:blipFill>
            <a:blip r:embed="rId4"/>
            <a:stretch>
              <a:fillRect l="0" t="0" r="0" b="0"/>
            </a:stretch>
          </a:blipFill>
        </p:spPr>
      </p:sp>
      <p:sp>
        <p:nvSpPr>
          <p:cNvPr name="Freeform 29" id="29"/>
          <p:cNvSpPr/>
          <p:nvPr/>
        </p:nvSpPr>
        <p:spPr>
          <a:xfrm flipH="false" flipV="false" rot="0">
            <a:off x="5486400" y="3414782"/>
            <a:ext cx="6562450" cy="2219186"/>
          </a:xfrm>
          <a:custGeom>
            <a:avLst/>
            <a:gdLst/>
            <a:ahLst/>
            <a:cxnLst/>
            <a:rect r="r" b="b" t="t" l="l"/>
            <a:pathLst>
              <a:path h="2219186" w="6562450">
                <a:moveTo>
                  <a:pt x="0" y="0"/>
                </a:moveTo>
                <a:lnTo>
                  <a:pt x="6562450" y="0"/>
                </a:lnTo>
                <a:lnTo>
                  <a:pt x="6562450" y="2219186"/>
                </a:lnTo>
                <a:lnTo>
                  <a:pt x="0" y="2219186"/>
                </a:lnTo>
                <a:lnTo>
                  <a:pt x="0" y="0"/>
                </a:lnTo>
                <a:close/>
              </a:path>
            </a:pathLst>
          </a:custGeom>
          <a:blipFill>
            <a:blip r:embed="rId5"/>
            <a:stretch>
              <a:fillRect l="0" t="0" r="0" b="0"/>
            </a:stretch>
          </a:blipFill>
        </p:spPr>
      </p:sp>
      <p:sp>
        <p:nvSpPr>
          <p:cNvPr name="Freeform 30" id="30"/>
          <p:cNvSpPr/>
          <p:nvPr/>
        </p:nvSpPr>
        <p:spPr>
          <a:xfrm flipH="false" flipV="false" rot="0">
            <a:off x="7817266" y="1713430"/>
            <a:ext cx="4232201" cy="1369644"/>
          </a:xfrm>
          <a:custGeom>
            <a:avLst/>
            <a:gdLst/>
            <a:ahLst/>
            <a:cxnLst/>
            <a:rect r="r" b="b" t="t" l="l"/>
            <a:pathLst>
              <a:path h="1369644" w="4232201">
                <a:moveTo>
                  <a:pt x="0" y="0"/>
                </a:moveTo>
                <a:lnTo>
                  <a:pt x="4232201" y="0"/>
                </a:lnTo>
                <a:lnTo>
                  <a:pt x="4232201" y="1369644"/>
                </a:lnTo>
                <a:lnTo>
                  <a:pt x="0" y="1369644"/>
                </a:lnTo>
                <a:lnTo>
                  <a:pt x="0" y="0"/>
                </a:lnTo>
                <a:close/>
              </a:path>
            </a:pathLst>
          </a:custGeom>
          <a:blipFill>
            <a:blip r:embed="rId6"/>
            <a:stretch>
              <a:fillRect l="0" t="0" r="0" b="0"/>
            </a:stretch>
          </a:blipFill>
        </p:spPr>
      </p:sp>
      <p:sp>
        <p:nvSpPr>
          <p:cNvPr name="TextBox 31" id="31"/>
          <p:cNvSpPr txBox="true"/>
          <p:nvPr/>
        </p:nvSpPr>
        <p:spPr>
          <a:xfrm rot="0">
            <a:off x="666750" y="85725"/>
            <a:ext cx="6667500" cy="266700"/>
          </a:xfrm>
          <a:prstGeom prst="rect">
            <a:avLst/>
          </a:prstGeom>
        </p:spPr>
        <p:txBody>
          <a:bodyPr anchor="t" rtlCol="false" tIns="0" lIns="0" bIns="0" rIns="0">
            <a:spAutoFit/>
          </a:bodyPr>
          <a:lstStyle/>
          <a:p>
            <a:pPr algn="l">
              <a:lnSpc>
                <a:spcPts val="1875"/>
              </a:lnSpc>
            </a:pPr>
            <a:r>
              <a:rPr lang="en-US" sz="1500">
                <a:solidFill>
                  <a:srgbClr val="FFFFFF"/>
                </a:solidFill>
                <a:latin typeface="Noto Sans"/>
                <a:ea typeface="Noto Sans"/>
                <a:cs typeface="Noto Sans"/>
                <a:sym typeface="Noto Sans"/>
              </a:rPr>
              <a:t>DIATwin MachinePilot Training Kit</a:t>
            </a:r>
          </a:p>
        </p:txBody>
      </p:sp>
      <p:sp>
        <p:nvSpPr>
          <p:cNvPr name="TextBox 32" id="32"/>
          <p:cNvSpPr txBox="true"/>
          <p:nvPr/>
        </p:nvSpPr>
        <p:spPr>
          <a:xfrm rot="0">
            <a:off x="7762875" y="76200"/>
            <a:ext cx="4095750" cy="276225"/>
          </a:xfrm>
          <a:prstGeom prst="rect">
            <a:avLst/>
          </a:prstGeom>
        </p:spPr>
        <p:txBody>
          <a:bodyPr anchor="t" rtlCol="false" tIns="0" lIns="0" bIns="0" rIns="0">
            <a:spAutoFit/>
          </a:bodyPr>
          <a:lstStyle/>
          <a:p>
            <a:pPr algn="r">
              <a:lnSpc>
                <a:spcPts val="1687"/>
              </a:lnSpc>
            </a:pPr>
            <a:r>
              <a:rPr lang="en-US" sz="1350">
                <a:solidFill>
                  <a:srgbClr val="FFFFFF"/>
                </a:solidFill>
                <a:latin typeface="Noto Sans"/>
                <a:ea typeface="Noto Sans"/>
                <a:cs typeface="Noto Sans"/>
                <a:sym typeface="Noto Sans"/>
              </a:rPr>
              <a:t>Scenario 3 | Panel and Specified Configuration</a:t>
            </a:r>
          </a:p>
        </p:txBody>
      </p:sp>
      <p:sp>
        <p:nvSpPr>
          <p:cNvPr name="TextBox 33" id="33"/>
          <p:cNvSpPr txBox="true"/>
          <p:nvPr/>
        </p:nvSpPr>
        <p:spPr>
          <a:xfrm rot="0">
            <a:off x="9715500" y="1047750"/>
            <a:ext cx="2095500" cy="192405"/>
          </a:xfrm>
          <a:prstGeom prst="rect">
            <a:avLst/>
          </a:prstGeom>
        </p:spPr>
        <p:txBody>
          <a:bodyPr anchor="t" rtlCol="false" tIns="0" lIns="0" bIns="0" rIns="0">
            <a:spAutoFit/>
          </a:bodyPr>
          <a:lstStyle/>
          <a:p>
            <a:pPr algn="r" marL="0" indent="0" lvl="0">
              <a:lnSpc>
                <a:spcPts val="1500"/>
              </a:lnSpc>
              <a:spcBef>
                <a:spcPct val="0"/>
              </a:spcBef>
            </a:pPr>
            <a:r>
              <a:rPr lang="en-US" sz="1200" strike="noStrike" u="none">
                <a:solidFill>
                  <a:srgbClr val="587385"/>
                </a:solidFill>
                <a:latin typeface="Noto Sans"/>
                <a:ea typeface="Noto Sans"/>
                <a:cs typeface="Noto Sans"/>
                <a:sym typeface="Noto Sans"/>
              </a:rPr>
              <a:t>Page 13 of 18</a:t>
            </a:r>
          </a:p>
        </p:txBody>
      </p:sp>
      <p:sp>
        <p:nvSpPr>
          <p:cNvPr name="TextBox 34" id="34"/>
          <p:cNvSpPr txBox="true"/>
          <p:nvPr/>
        </p:nvSpPr>
        <p:spPr>
          <a:xfrm rot="0">
            <a:off x="333375" y="6467475"/>
            <a:ext cx="1285875" cy="164306"/>
          </a:xfrm>
          <a:prstGeom prst="rect">
            <a:avLst/>
          </a:prstGeom>
        </p:spPr>
        <p:txBody>
          <a:bodyPr anchor="t" rtlCol="false" tIns="0" lIns="0" bIns="0" rIns="0">
            <a:spAutoFit/>
          </a:bodyPr>
          <a:lstStyle/>
          <a:p>
            <a:pPr algn="l" marL="0" indent="0" lvl="0">
              <a:lnSpc>
                <a:spcPts val="1406"/>
              </a:lnSpc>
              <a:spcBef>
                <a:spcPct val="0"/>
              </a:spcBef>
            </a:pPr>
            <a:r>
              <a:rPr lang="en-US" sz="1125" strike="noStrike" u="none">
                <a:solidFill>
                  <a:srgbClr val="587385"/>
                </a:solidFill>
                <a:latin typeface="Noto Sans"/>
                <a:ea typeface="Noto Sans"/>
                <a:cs typeface="Noto Sans"/>
                <a:sym typeface="Noto Sans"/>
              </a:rPr>
              <a:t>Page 65</a:t>
            </a:r>
          </a:p>
        </p:txBody>
      </p:sp>
      <p:sp>
        <p:nvSpPr>
          <p:cNvPr name="TextBox 35" id="35"/>
          <p:cNvSpPr txBox="true"/>
          <p:nvPr/>
        </p:nvSpPr>
        <p:spPr>
          <a:xfrm rot="0">
            <a:off x="400050" y="1762125"/>
            <a:ext cx="1104900" cy="285750"/>
          </a:xfrm>
          <a:prstGeom prst="rect">
            <a:avLst/>
          </a:prstGeom>
        </p:spPr>
        <p:txBody>
          <a:bodyPr anchor="t" rtlCol="false" tIns="0" lIns="0" bIns="0" rIns="0">
            <a:spAutoFit/>
          </a:bodyPr>
          <a:lstStyle/>
          <a:p>
            <a:pPr algn="l">
              <a:lnSpc>
                <a:spcPts val="1781"/>
              </a:lnSpc>
            </a:pPr>
            <a:r>
              <a:rPr lang="en-US" b="true" sz="1425">
                <a:solidFill>
                  <a:srgbClr val="243A49"/>
                </a:solidFill>
                <a:latin typeface="Noto Sans Bold"/>
                <a:ea typeface="Noto Sans Bold"/>
                <a:cs typeface="Noto Sans Bold"/>
                <a:sym typeface="Noto Sans Bold"/>
              </a:rPr>
              <a:t>Step 3 of 5</a:t>
            </a:r>
          </a:p>
        </p:txBody>
      </p:sp>
      <p:sp>
        <p:nvSpPr>
          <p:cNvPr name="TextBox 36" id="36"/>
          <p:cNvSpPr txBox="true"/>
          <p:nvPr/>
        </p:nvSpPr>
        <p:spPr>
          <a:xfrm rot="0">
            <a:off x="771525" y="22764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Prepare</a:t>
            </a:r>
          </a:p>
        </p:txBody>
      </p:sp>
      <p:sp>
        <p:nvSpPr>
          <p:cNvPr name="TextBox 37" id="37"/>
          <p:cNvSpPr txBox="true"/>
          <p:nvPr/>
        </p:nvSpPr>
        <p:spPr>
          <a:xfrm rot="0">
            <a:off x="771525" y="30003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Panel</a:t>
            </a:r>
          </a:p>
        </p:txBody>
      </p:sp>
      <p:sp>
        <p:nvSpPr>
          <p:cNvPr name="TextBox 38" id="38"/>
          <p:cNvSpPr txBox="true"/>
          <p:nvPr/>
        </p:nvSpPr>
        <p:spPr>
          <a:xfrm rot="0">
            <a:off x="771525" y="3724275"/>
            <a:ext cx="800100" cy="438150"/>
          </a:xfrm>
          <a:prstGeom prst="rect">
            <a:avLst/>
          </a:prstGeom>
        </p:spPr>
        <p:txBody>
          <a:bodyPr anchor="t" rtlCol="false" tIns="0" lIns="0" bIns="0" rIns="0">
            <a:spAutoFit/>
          </a:bodyPr>
          <a:lstStyle/>
          <a:p>
            <a:pPr algn="l">
              <a:lnSpc>
                <a:spcPts val="1687"/>
              </a:lnSpc>
            </a:pPr>
            <a:r>
              <a:rPr lang="en-US" b="true" sz="1350">
                <a:solidFill>
                  <a:srgbClr val="243A49"/>
                </a:solidFill>
                <a:latin typeface="Noto Sans Bold"/>
                <a:ea typeface="Noto Sans Bold"/>
                <a:cs typeface="Noto Sans Bold"/>
                <a:sym typeface="Noto Sans Bold"/>
              </a:rPr>
              <a:t>Fixed
Setup</a:t>
            </a:r>
          </a:p>
        </p:txBody>
      </p:sp>
      <p:sp>
        <p:nvSpPr>
          <p:cNvPr name="TextBox 39" id="39"/>
          <p:cNvSpPr txBox="true"/>
          <p:nvPr/>
        </p:nvSpPr>
        <p:spPr>
          <a:xfrm rot="0">
            <a:off x="771525" y="44481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Mode</a:t>
            </a:r>
          </a:p>
        </p:txBody>
      </p:sp>
      <p:sp>
        <p:nvSpPr>
          <p:cNvPr name="TextBox 40" id="40"/>
          <p:cNvSpPr txBox="true"/>
          <p:nvPr/>
        </p:nvSpPr>
        <p:spPr>
          <a:xfrm rot="0">
            <a:off x="771525" y="51720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Compare</a:t>
            </a:r>
          </a:p>
        </p:txBody>
      </p:sp>
      <p:sp>
        <p:nvSpPr>
          <p:cNvPr name="TextBox 41" id="41"/>
          <p:cNvSpPr txBox="true"/>
          <p:nvPr/>
        </p:nvSpPr>
        <p:spPr>
          <a:xfrm rot="0">
            <a:off x="400050" y="609600"/>
            <a:ext cx="11334750" cy="600075"/>
          </a:xfrm>
          <a:prstGeom prst="rect">
            <a:avLst/>
          </a:prstGeom>
        </p:spPr>
        <p:txBody>
          <a:bodyPr anchor="t" rtlCol="false" tIns="0" lIns="0" bIns="0" rIns="0">
            <a:spAutoFit/>
          </a:bodyPr>
          <a:lstStyle/>
          <a:p>
            <a:pPr algn="l">
              <a:lnSpc>
                <a:spcPts val="3187"/>
              </a:lnSpc>
            </a:pPr>
            <a:r>
              <a:rPr lang="en-US" b="true" sz="2550">
                <a:solidFill>
                  <a:srgbClr val="0087DC"/>
                </a:solidFill>
                <a:latin typeface="Noto Sans Bold"/>
                <a:ea typeface="Noto Sans Bold"/>
                <a:cs typeface="Noto Sans Bold"/>
                <a:sym typeface="Noto Sans Bold"/>
              </a:rPr>
              <a:t>Assign Feeders Manually</a:t>
            </a:r>
          </a:p>
        </p:txBody>
      </p:sp>
      <p:sp>
        <p:nvSpPr>
          <p:cNvPr name="TextBox 42" id="42"/>
          <p:cNvSpPr txBox="true"/>
          <p:nvPr/>
        </p:nvSpPr>
        <p:spPr>
          <a:xfrm rot="0">
            <a:off x="1924050" y="1333500"/>
            <a:ext cx="9886950" cy="390525"/>
          </a:xfrm>
          <a:prstGeom prst="rect">
            <a:avLst/>
          </a:prstGeom>
        </p:spPr>
        <p:txBody>
          <a:bodyPr anchor="t" rtlCol="false" tIns="0" lIns="0" bIns="0" rIns="0">
            <a:spAutoFit/>
          </a:bodyPr>
          <a:lstStyle/>
          <a:p>
            <a:pPr algn="l">
              <a:lnSpc>
                <a:spcPts val="1500"/>
              </a:lnSpc>
            </a:pPr>
            <a:r>
              <a:rPr lang="en-US" sz="1200">
                <a:solidFill>
                  <a:srgbClr val="587385"/>
                </a:solidFill>
                <a:latin typeface="Noto Sans"/>
                <a:ea typeface="Noto Sans"/>
                <a:cs typeface="Noto Sans"/>
                <a:sym typeface="Noto Sans"/>
              </a:rPr>
              <a:t>This case has two boards and eight processing positions. Use the same specified configuration to compare both processing modes.</a:t>
            </a:r>
          </a:p>
        </p:txBody>
      </p:sp>
      <p:sp>
        <p:nvSpPr>
          <p:cNvPr name="TextBox 43" id="43"/>
          <p:cNvSpPr txBox="true"/>
          <p:nvPr/>
        </p:nvSpPr>
        <p:spPr>
          <a:xfrm rot="0">
            <a:off x="1924050" y="1952625"/>
            <a:ext cx="3371850" cy="228600"/>
          </a:xfrm>
          <a:prstGeom prst="rect">
            <a:avLst/>
          </a:prstGeom>
        </p:spPr>
        <p:txBody>
          <a:bodyPr anchor="t" rtlCol="false" tIns="0" lIns="0" bIns="0" rIns="0">
            <a:spAutoFit/>
          </a:bodyPr>
          <a:lstStyle/>
          <a:p>
            <a:pPr algn="l">
              <a:lnSpc>
                <a:spcPts val="1889"/>
              </a:lnSpc>
            </a:pPr>
            <a:r>
              <a:rPr lang="en-US" b="true" sz="1350">
                <a:solidFill>
                  <a:srgbClr val="0087DC"/>
                </a:solidFill>
                <a:latin typeface="Noto Sans Bold"/>
                <a:ea typeface="Noto Sans Bold"/>
                <a:cs typeface="Noto Sans Bold"/>
                <a:sym typeface="Noto Sans Bold"/>
              </a:rPr>
              <a:t>01</a:t>
            </a:r>
          </a:p>
        </p:txBody>
      </p:sp>
      <p:sp>
        <p:nvSpPr>
          <p:cNvPr name="TextBox 44" id="44"/>
          <p:cNvSpPr txBox="true"/>
          <p:nvPr/>
        </p:nvSpPr>
        <p:spPr>
          <a:xfrm rot="0">
            <a:off x="1924050" y="2209800"/>
            <a:ext cx="3371850" cy="2089118"/>
          </a:xfrm>
          <a:prstGeom prst="rect">
            <a:avLst/>
          </a:prstGeom>
        </p:spPr>
        <p:txBody>
          <a:bodyPr anchor="t" rtlCol="false" tIns="0" lIns="0" bIns="0" rIns="0">
            <a:spAutoFit/>
          </a:bodyPr>
          <a:lstStyle/>
          <a:p>
            <a:pPr algn="l">
              <a:lnSpc>
                <a:spcPts val="2328"/>
              </a:lnSpc>
            </a:pPr>
            <a:r>
              <a:rPr lang="en-US" sz="1725">
                <a:solidFill>
                  <a:srgbClr val="243A49"/>
                </a:solidFill>
                <a:latin typeface="Noto Sans"/>
                <a:ea typeface="Noto Sans"/>
                <a:cs typeface="Noto Sans"/>
                <a:sym typeface="Noto Sans"/>
              </a:rPr>
              <a:t>Click the target part's feeder field. Select Tape_3_Radial and click Next. Select slot 08, verify selected slot = 8, and click Finish. Wait for installation; check Tape_3_Radial / 08 for every row of that part. Repeat for other parts using the table.</a:t>
            </a:r>
          </a:p>
        </p:txBody>
      </p:sp>
      <p:sp>
        <p:nvSpPr>
          <p:cNvPr name="TextBox 45" id="45"/>
          <p:cNvSpPr txBox="true"/>
          <p:nvPr/>
        </p:nvSpPr>
        <p:spPr>
          <a:xfrm rot="0">
            <a:off x="7455660" y="6071235"/>
            <a:ext cx="3555508" cy="192405"/>
          </a:xfrm>
          <a:prstGeom prst="rect">
            <a:avLst/>
          </a:prstGeom>
        </p:spPr>
        <p:txBody>
          <a:bodyPr anchor="t" rtlCol="false" tIns="0" lIns="0" bIns="0" rIns="0">
            <a:spAutoFit/>
          </a:bodyPr>
          <a:lstStyle/>
          <a:p>
            <a:pPr algn="l">
              <a:lnSpc>
                <a:spcPts val="1500"/>
              </a:lnSpc>
            </a:pPr>
            <a:r>
              <a:rPr lang="en-US" sz="1200">
                <a:solidFill>
                  <a:srgbClr val="587385"/>
                </a:solidFill>
                <a:latin typeface="Noto Sans"/>
                <a:ea typeface="Noto Sans"/>
                <a:cs typeface="Noto Sans"/>
                <a:sym typeface="Noto Sans"/>
              </a:rPr>
              <a:t>Fig. 3-03b Assign in Product mode</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12192000" cy="6858000"/>
          </a:xfrm>
          <a:prstGeom prst="rect">
            <a:avLst/>
          </a:prstGeom>
          <a:solidFill>
            <a:srgbClr val="FFFFFF"/>
          </a:solidFill>
        </p:spPr>
      </p:sp>
      <p:sp>
        <p:nvSpPr>
          <p:cNvPr name="AutoShape 3" id="3"/>
          <p:cNvSpPr/>
          <p:nvPr/>
        </p:nvSpPr>
        <p:spPr>
          <a:xfrm rot="0">
            <a:off x="0" y="0"/>
            <a:ext cx="12192000" cy="381000"/>
          </a:xfrm>
          <a:prstGeom prst="rect">
            <a:avLst/>
          </a:prstGeom>
          <a:solidFill>
            <a:srgbClr val="0087DC"/>
          </a:solidFill>
        </p:spPr>
      </p:sp>
      <p:grpSp>
        <p:nvGrpSpPr>
          <p:cNvPr name="Group 4" id="4"/>
          <p:cNvGrpSpPr/>
          <p:nvPr/>
        </p:nvGrpSpPr>
        <p:grpSpPr>
          <a:xfrm rot="0">
            <a:off x="208693" y="57150"/>
            <a:ext cx="285750" cy="285750"/>
            <a:chOff x="0" y="0"/>
            <a:chExt cx="381000" cy="381000"/>
          </a:xfrm>
        </p:grpSpPr>
        <p:sp>
          <p:nvSpPr>
            <p:cNvPr name="Freeform 5" id="5"/>
            <p:cNvSpPr/>
            <p:nvPr/>
          </p:nvSpPr>
          <p:spPr>
            <a:xfrm flipH="false" flipV="false" rot="0">
              <a:off x="0" y="0"/>
              <a:ext cx="381000" cy="381000"/>
            </a:xfrm>
            <a:custGeom>
              <a:avLst/>
              <a:gdLst/>
              <a:ahLst/>
              <a:cxnLst/>
              <a:rect r="r" b="b" t="t" l="l"/>
              <a:pathLst>
                <a:path h="381000" w="381000">
                  <a:moveTo>
                    <a:pt x="0" y="0"/>
                  </a:moveTo>
                  <a:lnTo>
                    <a:pt x="381000" y="0"/>
                  </a:lnTo>
                  <a:lnTo>
                    <a:pt x="381000" y="381000"/>
                  </a:lnTo>
                  <a:lnTo>
                    <a:pt x="0" y="381000"/>
                  </a:lnTo>
                  <a:lnTo>
                    <a:pt x="0" y="0"/>
                  </a:lnTo>
                  <a:close/>
                </a:path>
              </a:pathLst>
            </a:custGeom>
            <a:blipFill>
              <a:blip r:embed="rId3"/>
              <a:stretch>
                <a:fillRect l="0" t="0" r="0" b="0"/>
              </a:stretch>
            </a:blipFill>
          </p:spPr>
        </p:sp>
      </p:grpSp>
      <p:grpSp>
        <p:nvGrpSpPr>
          <p:cNvPr name="Group 6" id="6"/>
          <p:cNvGrpSpPr/>
          <p:nvPr/>
        </p:nvGrpSpPr>
        <p:grpSpPr>
          <a:xfrm rot="0">
            <a:off x="266700" y="1666875"/>
            <a:ext cx="1352550" cy="4429125"/>
            <a:chOff x="0" y="0"/>
            <a:chExt cx="1803400" cy="5905500"/>
          </a:xfrm>
        </p:grpSpPr>
        <p:sp>
          <p:nvSpPr>
            <p:cNvPr name="Freeform 7" id="7"/>
            <p:cNvSpPr/>
            <p:nvPr/>
          </p:nvSpPr>
          <p:spPr>
            <a:xfrm flipH="false" flipV="false" rot="0">
              <a:off x="0" y="0"/>
              <a:ext cx="1803400" cy="5905500"/>
            </a:xfrm>
            <a:custGeom>
              <a:avLst/>
              <a:gdLst/>
              <a:ahLst/>
              <a:cxnLst/>
              <a:rect r="r" b="b" t="t" l="l"/>
              <a:pathLst>
                <a:path h="5905500" w="1803400">
                  <a:moveTo>
                    <a:pt x="101600" y="0"/>
                  </a:moveTo>
                  <a:lnTo>
                    <a:pt x="1701800" y="0"/>
                  </a:lnTo>
                  <a:cubicBezTo>
                    <a:pt x="1757934" y="0"/>
                    <a:pt x="1803400" y="45466"/>
                    <a:pt x="1803400" y="101600"/>
                  </a:cubicBezTo>
                  <a:lnTo>
                    <a:pt x="1803400" y="5803900"/>
                  </a:lnTo>
                  <a:cubicBezTo>
                    <a:pt x="1803400" y="5860034"/>
                    <a:pt x="1757934" y="5905500"/>
                    <a:pt x="1701800" y="5905500"/>
                  </a:cubicBezTo>
                  <a:lnTo>
                    <a:pt x="101600" y="5905500"/>
                  </a:lnTo>
                  <a:cubicBezTo>
                    <a:pt x="45466" y="5905500"/>
                    <a:pt x="0" y="5860034"/>
                    <a:pt x="0" y="5803900"/>
                  </a:cubicBezTo>
                  <a:lnTo>
                    <a:pt x="0" y="101600"/>
                  </a:lnTo>
                  <a:cubicBezTo>
                    <a:pt x="0" y="45466"/>
                    <a:pt x="45466" y="0"/>
                    <a:pt x="101600" y="0"/>
                  </a:cubicBezTo>
                  <a:close/>
                </a:path>
              </a:pathLst>
            </a:custGeom>
            <a:solidFill>
              <a:srgbClr val="F2F7FA"/>
            </a:solidFill>
          </p:spPr>
        </p:sp>
      </p:grpSp>
      <p:sp>
        <p:nvSpPr>
          <p:cNvPr name="AutoShape 8" id="8"/>
          <p:cNvSpPr/>
          <p:nvPr/>
        </p:nvSpPr>
        <p:spPr>
          <a:xfrm rot="0">
            <a:off x="561975" y="2495550"/>
            <a:ext cx="19050" cy="581025"/>
          </a:xfrm>
          <a:prstGeom prst="rect">
            <a:avLst/>
          </a:prstGeom>
          <a:solidFill>
            <a:srgbClr val="D9E2E8"/>
          </a:solidFill>
        </p:spPr>
      </p:sp>
      <p:grpSp>
        <p:nvGrpSpPr>
          <p:cNvPr name="Group 9" id="9"/>
          <p:cNvGrpSpPr/>
          <p:nvPr/>
        </p:nvGrpSpPr>
        <p:grpSpPr>
          <a:xfrm rot="0">
            <a:off x="447675" y="2286000"/>
            <a:ext cx="247650" cy="247650"/>
            <a:chOff x="0" y="0"/>
            <a:chExt cx="330200" cy="330200"/>
          </a:xfrm>
        </p:grpSpPr>
        <p:sp>
          <p:nvSpPr>
            <p:cNvPr name="Freeform 10" id="10"/>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1" id="11"/>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1</a:t>
              </a:r>
            </a:p>
          </p:txBody>
        </p:sp>
      </p:grpSp>
      <p:sp>
        <p:nvSpPr>
          <p:cNvPr name="AutoShape 12" id="12"/>
          <p:cNvSpPr/>
          <p:nvPr/>
        </p:nvSpPr>
        <p:spPr>
          <a:xfrm rot="0">
            <a:off x="561975" y="3219450"/>
            <a:ext cx="19050" cy="581025"/>
          </a:xfrm>
          <a:prstGeom prst="rect">
            <a:avLst/>
          </a:prstGeom>
          <a:solidFill>
            <a:srgbClr val="D9E2E8"/>
          </a:solidFill>
        </p:spPr>
      </p:sp>
      <p:grpSp>
        <p:nvGrpSpPr>
          <p:cNvPr name="Group 13" id="13"/>
          <p:cNvGrpSpPr/>
          <p:nvPr/>
        </p:nvGrpSpPr>
        <p:grpSpPr>
          <a:xfrm rot="0">
            <a:off x="447675" y="3009900"/>
            <a:ext cx="247650" cy="247650"/>
            <a:chOff x="0" y="0"/>
            <a:chExt cx="330200" cy="330200"/>
          </a:xfrm>
        </p:grpSpPr>
        <p:sp>
          <p:nvSpPr>
            <p:cNvPr name="Freeform 14" id="14"/>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5" id="15"/>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2</a:t>
              </a:r>
            </a:p>
          </p:txBody>
        </p:sp>
      </p:grpSp>
      <p:sp>
        <p:nvSpPr>
          <p:cNvPr name="AutoShape 16" id="16"/>
          <p:cNvSpPr/>
          <p:nvPr/>
        </p:nvSpPr>
        <p:spPr>
          <a:xfrm rot="0">
            <a:off x="561975" y="3943350"/>
            <a:ext cx="19050" cy="581025"/>
          </a:xfrm>
          <a:prstGeom prst="rect">
            <a:avLst/>
          </a:prstGeom>
          <a:solidFill>
            <a:srgbClr val="D9E2E8"/>
          </a:solidFill>
        </p:spPr>
      </p:sp>
      <p:grpSp>
        <p:nvGrpSpPr>
          <p:cNvPr name="Group 17" id="17"/>
          <p:cNvGrpSpPr/>
          <p:nvPr/>
        </p:nvGrpSpPr>
        <p:grpSpPr>
          <a:xfrm rot="0">
            <a:off x="447675" y="3733800"/>
            <a:ext cx="247650" cy="247650"/>
            <a:chOff x="0" y="0"/>
            <a:chExt cx="330200" cy="330200"/>
          </a:xfrm>
        </p:grpSpPr>
        <p:sp>
          <p:nvSpPr>
            <p:cNvPr name="Freeform 18" id="18"/>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9BE514"/>
            </a:solidFill>
          </p:spPr>
        </p:sp>
        <p:sp>
          <p:nvSpPr>
            <p:cNvPr name="Freeform 19" id="19"/>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0000">
                <a:alpha val="0"/>
              </a:srgbClr>
            </a:solidFill>
            <a:ln w="19050" cap="sq">
              <a:solidFill>
                <a:srgbClr val="345C20"/>
              </a:solidFill>
              <a:prstDash val="solid"/>
              <a:miter/>
            </a:ln>
          </p:spPr>
        </p:sp>
        <p:sp>
          <p:nvSpPr>
            <p:cNvPr name="TextBox 20" id="20"/>
            <p:cNvSpPr txBox="true"/>
            <p:nvPr/>
          </p:nvSpPr>
          <p:spPr>
            <a:xfrm>
              <a:off x="0" y="-19050"/>
              <a:ext cx="330200" cy="349250"/>
            </a:xfrm>
            <a:prstGeom prst="rect">
              <a:avLst/>
            </a:prstGeom>
          </p:spPr>
          <p:txBody>
            <a:bodyPr anchor="t" rtlCol="false" tIns="25400" lIns="25400" bIns="25400" rIns="25400"/>
            <a:lstStyle/>
            <a:p>
              <a:pPr algn="ctr">
                <a:lnSpc>
                  <a:spcPts val="1650"/>
                </a:lnSpc>
              </a:pPr>
              <a:r>
                <a:rPr lang="en-US" b="true" sz="1200">
                  <a:solidFill>
                    <a:srgbClr val="1C3713"/>
                  </a:solidFill>
                  <a:latin typeface="Noto Sans Bold"/>
                  <a:ea typeface="Noto Sans Bold"/>
                  <a:cs typeface="Noto Sans Bold"/>
                  <a:sym typeface="Noto Sans Bold"/>
                </a:rPr>
                <a:t>3</a:t>
              </a:r>
            </a:p>
          </p:txBody>
        </p:sp>
      </p:grpSp>
      <p:sp>
        <p:nvSpPr>
          <p:cNvPr name="AutoShape 21" id="21"/>
          <p:cNvSpPr/>
          <p:nvPr/>
        </p:nvSpPr>
        <p:spPr>
          <a:xfrm rot="0">
            <a:off x="561975" y="4667250"/>
            <a:ext cx="19050" cy="581025"/>
          </a:xfrm>
          <a:prstGeom prst="rect">
            <a:avLst/>
          </a:prstGeom>
          <a:solidFill>
            <a:srgbClr val="D9E2E8"/>
          </a:solidFill>
        </p:spPr>
      </p:sp>
      <p:grpSp>
        <p:nvGrpSpPr>
          <p:cNvPr name="Group 22" id="22"/>
          <p:cNvGrpSpPr/>
          <p:nvPr/>
        </p:nvGrpSpPr>
        <p:grpSpPr>
          <a:xfrm rot="0">
            <a:off x="447675" y="4457700"/>
            <a:ext cx="247650" cy="247650"/>
            <a:chOff x="0" y="0"/>
            <a:chExt cx="330200" cy="330200"/>
          </a:xfrm>
        </p:grpSpPr>
        <p:sp>
          <p:nvSpPr>
            <p:cNvPr name="Freeform 23" id="23"/>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4" id="24"/>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4</a:t>
              </a:r>
            </a:p>
          </p:txBody>
        </p:sp>
      </p:grpSp>
      <p:grpSp>
        <p:nvGrpSpPr>
          <p:cNvPr name="Group 25" id="25"/>
          <p:cNvGrpSpPr/>
          <p:nvPr/>
        </p:nvGrpSpPr>
        <p:grpSpPr>
          <a:xfrm rot="0">
            <a:off x="447675" y="5181600"/>
            <a:ext cx="247650" cy="247650"/>
            <a:chOff x="0" y="0"/>
            <a:chExt cx="330200" cy="330200"/>
          </a:xfrm>
        </p:grpSpPr>
        <p:sp>
          <p:nvSpPr>
            <p:cNvPr name="Freeform 26" id="26"/>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7" id="27"/>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5</a:t>
              </a:r>
            </a:p>
          </p:txBody>
        </p:sp>
      </p:grpSp>
      <p:grpSp>
        <p:nvGrpSpPr>
          <p:cNvPr name="Group 28" id="28"/>
          <p:cNvGrpSpPr/>
          <p:nvPr/>
        </p:nvGrpSpPr>
        <p:grpSpPr>
          <a:xfrm rot="0">
            <a:off x="5572125" y="2844498"/>
            <a:ext cx="2971800" cy="2178653"/>
            <a:chOff x="0" y="0"/>
            <a:chExt cx="3962400" cy="2904871"/>
          </a:xfrm>
        </p:grpSpPr>
        <p:sp>
          <p:nvSpPr>
            <p:cNvPr name="Freeform 29" id="29"/>
            <p:cNvSpPr/>
            <p:nvPr/>
          </p:nvSpPr>
          <p:spPr>
            <a:xfrm flipH="false" flipV="false" rot="0">
              <a:off x="0" y="0"/>
              <a:ext cx="3962400" cy="2904871"/>
            </a:xfrm>
            <a:custGeom>
              <a:avLst/>
              <a:gdLst/>
              <a:ahLst/>
              <a:cxnLst/>
              <a:rect r="r" b="b" t="t" l="l"/>
              <a:pathLst>
                <a:path h="2904871" w="3962400">
                  <a:moveTo>
                    <a:pt x="0" y="0"/>
                  </a:moveTo>
                  <a:lnTo>
                    <a:pt x="3962400" y="0"/>
                  </a:lnTo>
                  <a:lnTo>
                    <a:pt x="3962400" y="2904871"/>
                  </a:lnTo>
                  <a:lnTo>
                    <a:pt x="0" y="2904871"/>
                  </a:lnTo>
                  <a:lnTo>
                    <a:pt x="0" y="0"/>
                  </a:lnTo>
                  <a:close/>
                </a:path>
              </a:pathLst>
            </a:custGeom>
            <a:blipFill>
              <a:blip r:embed="rId4"/>
              <a:stretch>
                <a:fillRect l="3850" t="0" r="3850" b="0"/>
              </a:stretch>
            </a:blipFill>
          </p:spPr>
        </p:sp>
      </p:grpSp>
      <p:grpSp>
        <p:nvGrpSpPr>
          <p:cNvPr name="Group 30" id="30"/>
          <p:cNvGrpSpPr/>
          <p:nvPr/>
        </p:nvGrpSpPr>
        <p:grpSpPr>
          <a:xfrm rot="0">
            <a:off x="8781574" y="2844498"/>
            <a:ext cx="2971800" cy="1725835"/>
            <a:chOff x="0" y="0"/>
            <a:chExt cx="3962400" cy="2301113"/>
          </a:xfrm>
        </p:grpSpPr>
        <p:sp>
          <p:nvSpPr>
            <p:cNvPr name="Freeform 31" id="31"/>
            <p:cNvSpPr/>
            <p:nvPr/>
          </p:nvSpPr>
          <p:spPr>
            <a:xfrm flipH="false" flipV="false" rot="0">
              <a:off x="0" y="0"/>
              <a:ext cx="3962400" cy="2301113"/>
            </a:xfrm>
            <a:custGeom>
              <a:avLst/>
              <a:gdLst/>
              <a:ahLst/>
              <a:cxnLst/>
              <a:rect r="r" b="b" t="t" l="l"/>
              <a:pathLst>
                <a:path h="2301113" w="3962400">
                  <a:moveTo>
                    <a:pt x="0" y="0"/>
                  </a:moveTo>
                  <a:lnTo>
                    <a:pt x="3962400" y="0"/>
                  </a:lnTo>
                  <a:lnTo>
                    <a:pt x="3962400" y="2301113"/>
                  </a:lnTo>
                  <a:lnTo>
                    <a:pt x="0" y="2301113"/>
                  </a:lnTo>
                  <a:lnTo>
                    <a:pt x="0" y="0"/>
                  </a:lnTo>
                  <a:close/>
                </a:path>
              </a:pathLst>
            </a:custGeom>
            <a:blipFill>
              <a:blip r:embed="rId5"/>
              <a:stretch>
                <a:fillRect l="3848" t="0" r="3848" b="0"/>
              </a:stretch>
            </a:blipFill>
          </p:spPr>
        </p:sp>
      </p:grpSp>
      <p:grpSp>
        <p:nvGrpSpPr>
          <p:cNvPr name="Group 32" id="32"/>
          <p:cNvGrpSpPr/>
          <p:nvPr/>
        </p:nvGrpSpPr>
        <p:grpSpPr>
          <a:xfrm rot="0">
            <a:off x="5572125" y="5467350"/>
            <a:ext cx="5857018" cy="950881"/>
            <a:chOff x="0" y="0"/>
            <a:chExt cx="7809357" cy="1267841"/>
          </a:xfrm>
        </p:grpSpPr>
        <p:sp>
          <p:nvSpPr>
            <p:cNvPr name="Freeform 33" id="33"/>
            <p:cNvSpPr/>
            <p:nvPr/>
          </p:nvSpPr>
          <p:spPr>
            <a:xfrm flipH="false" flipV="false" rot="0">
              <a:off x="0" y="0"/>
              <a:ext cx="7809357" cy="1267841"/>
            </a:xfrm>
            <a:custGeom>
              <a:avLst/>
              <a:gdLst/>
              <a:ahLst/>
              <a:cxnLst/>
              <a:rect r="r" b="b" t="t" l="l"/>
              <a:pathLst>
                <a:path h="1267841" w="7809357">
                  <a:moveTo>
                    <a:pt x="0" y="0"/>
                  </a:moveTo>
                  <a:lnTo>
                    <a:pt x="7809357" y="0"/>
                  </a:lnTo>
                  <a:lnTo>
                    <a:pt x="7809357" y="1267841"/>
                  </a:lnTo>
                  <a:lnTo>
                    <a:pt x="0" y="1267841"/>
                  </a:lnTo>
                  <a:lnTo>
                    <a:pt x="0" y="0"/>
                  </a:lnTo>
                  <a:close/>
                </a:path>
              </a:pathLst>
            </a:custGeom>
            <a:blipFill>
              <a:blip r:embed="rId6"/>
              <a:stretch>
                <a:fillRect l="3850" t="0" r="3850" b="0"/>
              </a:stretch>
            </a:blipFill>
          </p:spPr>
        </p:sp>
      </p:grpSp>
      <p:sp>
        <p:nvSpPr>
          <p:cNvPr name="Freeform 34" id="34"/>
          <p:cNvSpPr/>
          <p:nvPr/>
        </p:nvSpPr>
        <p:spPr>
          <a:xfrm flipH="false" flipV="false" rot="0">
            <a:off x="5648325" y="1724025"/>
            <a:ext cx="6196506" cy="706676"/>
          </a:xfrm>
          <a:custGeom>
            <a:avLst/>
            <a:gdLst/>
            <a:ahLst/>
            <a:cxnLst/>
            <a:rect r="r" b="b" t="t" l="l"/>
            <a:pathLst>
              <a:path h="706676" w="6196506">
                <a:moveTo>
                  <a:pt x="0" y="0"/>
                </a:moveTo>
                <a:lnTo>
                  <a:pt x="6196506" y="0"/>
                </a:lnTo>
                <a:lnTo>
                  <a:pt x="6196506" y="706676"/>
                </a:lnTo>
                <a:lnTo>
                  <a:pt x="0" y="706676"/>
                </a:lnTo>
                <a:lnTo>
                  <a:pt x="0" y="0"/>
                </a:lnTo>
                <a:close/>
              </a:path>
            </a:pathLst>
          </a:custGeom>
          <a:blipFill>
            <a:blip r:embed="rId7"/>
            <a:stretch>
              <a:fillRect l="0" t="0" r="0" b="0"/>
            </a:stretch>
          </a:blipFill>
        </p:spPr>
      </p:sp>
      <p:sp>
        <p:nvSpPr>
          <p:cNvPr name="TextBox 35" id="35"/>
          <p:cNvSpPr txBox="true"/>
          <p:nvPr/>
        </p:nvSpPr>
        <p:spPr>
          <a:xfrm rot="0">
            <a:off x="666750" y="85725"/>
            <a:ext cx="6667500" cy="266700"/>
          </a:xfrm>
          <a:prstGeom prst="rect">
            <a:avLst/>
          </a:prstGeom>
        </p:spPr>
        <p:txBody>
          <a:bodyPr anchor="t" rtlCol="false" tIns="0" lIns="0" bIns="0" rIns="0">
            <a:spAutoFit/>
          </a:bodyPr>
          <a:lstStyle/>
          <a:p>
            <a:pPr algn="l">
              <a:lnSpc>
                <a:spcPts val="1875"/>
              </a:lnSpc>
            </a:pPr>
            <a:r>
              <a:rPr lang="en-US" sz="1500">
                <a:solidFill>
                  <a:srgbClr val="FFFFFF"/>
                </a:solidFill>
                <a:latin typeface="Noto Sans"/>
                <a:ea typeface="Noto Sans"/>
                <a:cs typeface="Noto Sans"/>
                <a:sym typeface="Noto Sans"/>
              </a:rPr>
              <a:t>DIATwin MachinePilot Training Kit</a:t>
            </a:r>
          </a:p>
        </p:txBody>
      </p:sp>
      <p:sp>
        <p:nvSpPr>
          <p:cNvPr name="TextBox 36" id="36"/>
          <p:cNvSpPr txBox="true"/>
          <p:nvPr/>
        </p:nvSpPr>
        <p:spPr>
          <a:xfrm rot="0">
            <a:off x="7762875" y="76200"/>
            <a:ext cx="4095750" cy="276225"/>
          </a:xfrm>
          <a:prstGeom prst="rect">
            <a:avLst/>
          </a:prstGeom>
        </p:spPr>
        <p:txBody>
          <a:bodyPr anchor="t" rtlCol="false" tIns="0" lIns="0" bIns="0" rIns="0">
            <a:spAutoFit/>
          </a:bodyPr>
          <a:lstStyle/>
          <a:p>
            <a:pPr algn="r">
              <a:lnSpc>
                <a:spcPts val="1687"/>
              </a:lnSpc>
            </a:pPr>
            <a:r>
              <a:rPr lang="en-US" sz="1350">
                <a:solidFill>
                  <a:srgbClr val="FFFFFF"/>
                </a:solidFill>
                <a:latin typeface="Noto Sans"/>
                <a:ea typeface="Noto Sans"/>
                <a:cs typeface="Noto Sans"/>
                <a:sym typeface="Noto Sans"/>
              </a:rPr>
              <a:t>Scenario 3 | Panel and Specified Configuration</a:t>
            </a:r>
          </a:p>
        </p:txBody>
      </p:sp>
      <p:sp>
        <p:nvSpPr>
          <p:cNvPr name="TextBox 37" id="37"/>
          <p:cNvSpPr txBox="true"/>
          <p:nvPr/>
        </p:nvSpPr>
        <p:spPr>
          <a:xfrm rot="0">
            <a:off x="9715500" y="1047750"/>
            <a:ext cx="2095500" cy="192405"/>
          </a:xfrm>
          <a:prstGeom prst="rect">
            <a:avLst/>
          </a:prstGeom>
        </p:spPr>
        <p:txBody>
          <a:bodyPr anchor="t" rtlCol="false" tIns="0" lIns="0" bIns="0" rIns="0">
            <a:spAutoFit/>
          </a:bodyPr>
          <a:lstStyle/>
          <a:p>
            <a:pPr algn="r" marL="0" indent="0" lvl="0">
              <a:lnSpc>
                <a:spcPts val="1500"/>
              </a:lnSpc>
              <a:spcBef>
                <a:spcPct val="0"/>
              </a:spcBef>
            </a:pPr>
            <a:r>
              <a:rPr lang="en-US" sz="1200" strike="noStrike" u="none">
                <a:solidFill>
                  <a:srgbClr val="587385"/>
                </a:solidFill>
                <a:latin typeface="Noto Sans"/>
                <a:ea typeface="Noto Sans"/>
                <a:cs typeface="Noto Sans"/>
                <a:sym typeface="Noto Sans"/>
              </a:rPr>
              <a:t>Page 14 of 18</a:t>
            </a:r>
          </a:p>
        </p:txBody>
      </p:sp>
      <p:sp>
        <p:nvSpPr>
          <p:cNvPr name="TextBox 38" id="38"/>
          <p:cNvSpPr txBox="true"/>
          <p:nvPr/>
        </p:nvSpPr>
        <p:spPr>
          <a:xfrm rot="0">
            <a:off x="333375" y="6467475"/>
            <a:ext cx="1285875" cy="164306"/>
          </a:xfrm>
          <a:prstGeom prst="rect">
            <a:avLst/>
          </a:prstGeom>
        </p:spPr>
        <p:txBody>
          <a:bodyPr anchor="t" rtlCol="false" tIns="0" lIns="0" bIns="0" rIns="0">
            <a:spAutoFit/>
          </a:bodyPr>
          <a:lstStyle/>
          <a:p>
            <a:pPr algn="l" marL="0" indent="0" lvl="0">
              <a:lnSpc>
                <a:spcPts val="1406"/>
              </a:lnSpc>
              <a:spcBef>
                <a:spcPct val="0"/>
              </a:spcBef>
            </a:pPr>
            <a:r>
              <a:rPr lang="en-US" sz="1125" strike="noStrike" u="none">
                <a:solidFill>
                  <a:srgbClr val="587385"/>
                </a:solidFill>
                <a:latin typeface="Noto Sans"/>
                <a:ea typeface="Noto Sans"/>
                <a:cs typeface="Noto Sans"/>
                <a:sym typeface="Noto Sans"/>
              </a:rPr>
              <a:t>Page 66</a:t>
            </a:r>
          </a:p>
        </p:txBody>
      </p:sp>
      <p:sp>
        <p:nvSpPr>
          <p:cNvPr name="TextBox 39" id="39"/>
          <p:cNvSpPr txBox="true"/>
          <p:nvPr/>
        </p:nvSpPr>
        <p:spPr>
          <a:xfrm rot="0">
            <a:off x="400050" y="1762125"/>
            <a:ext cx="1104900" cy="285750"/>
          </a:xfrm>
          <a:prstGeom prst="rect">
            <a:avLst/>
          </a:prstGeom>
        </p:spPr>
        <p:txBody>
          <a:bodyPr anchor="t" rtlCol="false" tIns="0" lIns="0" bIns="0" rIns="0">
            <a:spAutoFit/>
          </a:bodyPr>
          <a:lstStyle/>
          <a:p>
            <a:pPr algn="l">
              <a:lnSpc>
                <a:spcPts val="1781"/>
              </a:lnSpc>
            </a:pPr>
            <a:r>
              <a:rPr lang="en-US" b="true" sz="1425">
                <a:solidFill>
                  <a:srgbClr val="243A49"/>
                </a:solidFill>
                <a:latin typeface="Noto Sans Bold"/>
                <a:ea typeface="Noto Sans Bold"/>
                <a:cs typeface="Noto Sans Bold"/>
                <a:sym typeface="Noto Sans Bold"/>
              </a:rPr>
              <a:t>Step 3 of 5</a:t>
            </a:r>
          </a:p>
        </p:txBody>
      </p:sp>
      <p:sp>
        <p:nvSpPr>
          <p:cNvPr name="TextBox 40" id="40"/>
          <p:cNvSpPr txBox="true"/>
          <p:nvPr/>
        </p:nvSpPr>
        <p:spPr>
          <a:xfrm rot="0">
            <a:off x="771525" y="22764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Prepare</a:t>
            </a:r>
          </a:p>
        </p:txBody>
      </p:sp>
      <p:sp>
        <p:nvSpPr>
          <p:cNvPr name="TextBox 41" id="41"/>
          <p:cNvSpPr txBox="true"/>
          <p:nvPr/>
        </p:nvSpPr>
        <p:spPr>
          <a:xfrm rot="0">
            <a:off x="771525" y="30003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Panel</a:t>
            </a:r>
          </a:p>
        </p:txBody>
      </p:sp>
      <p:sp>
        <p:nvSpPr>
          <p:cNvPr name="TextBox 42" id="42"/>
          <p:cNvSpPr txBox="true"/>
          <p:nvPr/>
        </p:nvSpPr>
        <p:spPr>
          <a:xfrm rot="0">
            <a:off x="771525" y="3724275"/>
            <a:ext cx="800100" cy="438150"/>
          </a:xfrm>
          <a:prstGeom prst="rect">
            <a:avLst/>
          </a:prstGeom>
        </p:spPr>
        <p:txBody>
          <a:bodyPr anchor="t" rtlCol="false" tIns="0" lIns="0" bIns="0" rIns="0">
            <a:spAutoFit/>
          </a:bodyPr>
          <a:lstStyle/>
          <a:p>
            <a:pPr algn="l">
              <a:lnSpc>
                <a:spcPts val="1687"/>
              </a:lnSpc>
            </a:pPr>
            <a:r>
              <a:rPr lang="en-US" b="true" sz="1350">
                <a:solidFill>
                  <a:srgbClr val="243A49"/>
                </a:solidFill>
                <a:latin typeface="Noto Sans Bold"/>
                <a:ea typeface="Noto Sans Bold"/>
                <a:cs typeface="Noto Sans Bold"/>
                <a:sym typeface="Noto Sans Bold"/>
              </a:rPr>
              <a:t>Fixed
Setup</a:t>
            </a:r>
          </a:p>
        </p:txBody>
      </p:sp>
      <p:sp>
        <p:nvSpPr>
          <p:cNvPr name="TextBox 43" id="43"/>
          <p:cNvSpPr txBox="true"/>
          <p:nvPr/>
        </p:nvSpPr>
        <p:spPr>
          <a:xfrm rot="0">
            <a:off x="771525" y="44481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Mode</a:t>
            </a:r>
          </a:p>
        </p:txBody>
      </p:sp>
      <p:sp>
        <p:nvSpPr>
          <p:cNvPr name="TextBox 44" id="44"/>
          <p:cNvSpPr txBox="true"/>
          <p:nvPr/>
        </p:nvSpPr>
        <p:spPr>
          <a:xfrm rot="0">
            <a:off x="771525" y="51720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Compare</a:t>
            </a:r>
          </a:p>
        </p:txBody>
      </p:sp>
      <p:sp>
        <p:nvSpPr>
          <p:cNvPr name="TextBox 45" id="45"/>
          <p:cNvSpPr txBox="true"/>
          <p:nvPr/>
        </p:nvSpPr>
        <p:spPr>
          <a:xfrm rot="0">
            <a:off x="400050" y="609600"/>
            <a:ext cx="11334750" cy="600075"/>
          </a:xfrm>
          <a:prstGeom prst="rect">
            <a:avLst/>
          </a:prstGeom>
        </p:spPr>
        <p:txBody>
          <a:bodyPr anchor="t" rtlCol="false" tIns="0" lIns="0" bIns="0" rIns="0">
            <a:spAutoFit/>
          </a:bodyPr>
          <a:lstStyle/>
          <a:p>
            <a:pPr algn="l">
              <a:lnSpc>
                <a:spcPts val="3187"/>
              </a:lnSpc>
            </a:pPr>
            <a:r>
              <a:rPr lang="en-US" b="true" sz="2550">
                <a:solidFill>
                  <a:srgbClr val="0087DC"/>
                </a:solidFill>
                <a:latin typeface="Noto Sans Bold"/>
                <a:ea typeface="Noto Sans Bold"/>
                <a:cs typeface="Noto Sans Bold"/>
                <a:sym typeface="Noto Sans Bold"/>
              </a:rPr>
              <a:t>Assign Tools Manually</a:t>
            </a:r>
          </a:p>
        </p:txBody>
      </p:sp>
      <p:sp>
        <p:nvSpPr>
          <p:cNvPr name="TextBox 46" id="46"/>
          <p:cNvSpPr txBox="true"/>
          <p:nvPr/>
        </p:nvSpPr>
        <p:spPr>
          <a:xfrm rot="0">
            <a:off x="1924050" y="1333500"/>
            <a:ext cx="9886950" cy="390525"/>
          </a:xfrm>
          <a:prstGeom prst="rect">
            <a:avLst/>
          </a:prstGeom>
        </p:spPr>
        <p:txBody>
          <a:bodyPr anchor="t" rtlCol="false" tIns="0" lIns="0" bIns="0" rIns="0">
            <a:spAutoFit/>
          </a:bodyPr>
          <a:lstStyle/>
          <a:p>
            <a:pPr algn="l">
              <a:lnSpc>
                <a:spcPts val="1500"/>
              </a:lnSpc>
            </a:pPr>
            <a:r>
              <a:rPr lang="en-US" sz="1200">
                <a:solidFill>
                  <a:srgbClr val="587385"/>
                </a:solidFill>
                <a:latin typeface="Noto Sans"/>
                <a:ea typeface="Noto Sans"/>
                <a:cs typeface="Noto Sans"/>
                <a:sym typeface="Noto Sans"/>
              </a:rPr>
              <a:t>This case has two boards and eight processing positions. Use the same specified configuration to compare both processing modes.</a:t>
            </a:r>
          </a:p>
        </p:txBody>
      </p:sp>
      <p:sp>
        <p:nvSpPr>
          <p:cNvPr name="TextBox 47" id="47"/>
          <p:cNvSpPr txBox="true"/>
          <p:nvPr/>
        </p:nvSpPr>
        <p:spPr>
          <a:xfrm rot="0">
            <a:off x="1924050" y="1952625"/>
            <a:ext cx="3371850" cy="228600"/>
          </a:xfrm>
          <a:prstGeom prst="rect">
            <a:avLst/>
          </a:prstGeom>
        </p:spPr>
        <p:txBody>
          <a:bodyPr anchor="t" rtlCol="false" tIns="0" lIns="0" bIns="0" rIns="0">
            <a:spAutoFit/>
          </a:bodyPr>
          <a:lstStyle/>
          <a:p>
            <a:pPr algn="l">
              <a:lnSpc>
                <a:spcPts val="1889"/>
              </a:lnSpc>
            </a:pPr>
            <a:r>
              <a:rPr lang="en-US" b="true" sz="1350">
                <a:solidFill>
                  <a:srgbClr val="0087DC"/>
                </a:solidFill>
                <a:latin typeface="Noto Sans Bold"/>
                <a:ea typeface="Noto Sans Bold"/>
                <a:cs typeface="Noto Sans Bold"/>
                <a:sym typeface="Noto Sans Bold"/>
              </a:rPr>
              <a:t>01</a:t>
            </a:r>
          </a:p>
        </p:txBody>
      </p:sp>
      <p:sp>
        <p:nvSpPr>
          <p:cNvPr name="TextBox 48" id="48"/>
          <p:cNvSpPr txBox="true"/>
          <p:nvPr/>
        </p:nvSpPr>
        <p:spPr>
          <a:xfrm rot="0">
            <a:off x="1924050" y="2209800"/>
            <a:ext cx="3371850" cy="2384870"/>
          </a:xfrm>
          <a:prstGeom prst="rect">
            <a:avLst/>
          </a:prstGeom>
        </p:spPr>
        <p:txBody>
          <a:bodyPr anchor="t" rtlCol="false" tIns="0" lIns="0" bIns="0" rIns="0">
            <a:spAutoFit/>
          </a:bodyPr>
          <a:lstStyle/>
          <a:p>
            <a:pPr algn="l">
              <a:lnSpc>
                <a:spcPts val="2328"/>
              </a:lnSpc>
            </a:pPr>
            <a:r>
              <a:rPr lang="en-US" sz="1725">
                <a:solidFill>
                  <a:srgbClr val="243A49"/>
                </a:solidFill>
                <a:latin typeface="Noto Sans"/>
                <a:ea typeface="Noto Sans"/>
                <a:cs typeface="Noto Sans"/>
                <a:sym typeface="Noto Sans"/>
              </a:rPr>
              <a:t>Open Product → Tool and click the tool field. Select VC0101, then Next. For the full example, select 02 and 06 in order (no Ctrl), check, then Finish. After installation, verify tools and slots; repeat from the table. The right image shows slot 06 only: select 06 and Finish. Do not perform both examples in sequence.</a:t>
            </a:r>
          </a:p>
        </p:txBody>
      </p:sp>
      <p:sp>
        <p:nvSpPr>
          <p:cNvPr name="TextBox 49" id="49"/>
          <p:cNvSpPr txBox="true"/>
          <p:nvPr/>
        </p:nvSpPr>
        <p:spPr>
          <a:xfrm rot="0">
            <a:off x="5572125" y="5080302"/>
            <a:ext cx="2971800" cy="438150"/>
          </a:xfrm>
          <a:prstGeom prst="rect">
            <a:avLst/>
          </a:prstGeom>
        </p:spPr>
        <p:txBody>
          <a:bodyPr anchor="t" rtlCol="false" tIns="0" lIns="0" bIns="0" rIns="0">
            <a:spAutoFit/>
          </a:bodyPr>
          <a:lstStyle/>
          <a:p>
            <a:pPr algn="l">
              <a:lnSpc>
                <a:spcPts val="1500"/>
              </a:lnSpc>
            </a:pPr>
            <a:r>
              <a:rPr lang="en-US" sz="1200">
                <a:solidFill>
                  <a:srgbClr val="587385"/>
                </a:solidFill>
                <a:latin typeface="Noto Sans"/>
                <a:ea typeface="Noto Sans"/>
                <a:cs typeface="Noto Sans"/>
                <a:sym typeface="Noto Sans"/>
              </a:rPr>
              <a:t>Select the accessory, then click Next</a:t>
            </a:r>
          </a:p>
        </p:txBody>
      </p:sp>
      <p:sp>
        <p:nvSpPr>
          <p:cNvPr name="TextBox 50" id="50"/>
          <p:cNvSpPr txBox="true"/>
          <p:nvPr/>
        </p:nvSpPr>
        <p:spPr>
          <a:xfrm rot="0">
            <a:off x="8781574" y="4627483"/>
            <a:ext cx="2971800" cy="438150"/>
          </a:xfrm>
          <a:prstGeom prst="rect">
            <a:avLst/>
          </a:prstGeom>
        </p:spPr>
        <p:txBody>
          <a:bodyPr anchor="t" rtlCol="false" tIns="0" lIns="0" bIns="0" rIns="0">
            <a:spAutoFit/>
          </a:bodyPr>
          <a:lstStyle/>
          <a:p>
            <a:pPr algn="l">
              <a:lnSpc>
                <a:spcPts val="1500"/>
              </a:lnSpc>
            </a:pPr>
            <a:r>
              <a:rPr lang="en-US" sz="1200">
                <a:solidFill>
                  <a:srgbClr val="587385"/>
                </a:solidFill>
                <a:latin typeface="Noto Sans"/>
                <a:ea typeface="Noto Sans"/>
                <a:cs typeface="Noto Sans"/>
                <a:sym typeface="Noto Sans"/>
              </a:rPr>
              <a:t>Select the slot, then click Finish</a:t>
            </a:r>
          </a:p>
        </p:txBody>
      </p:sp>
      <p:sp>
        <p:nvSpPr>
          <p:cNvPr name="TextBox 51" id="51"/>
          <p:cNvSpPr txBox="true"/>
          <p:nvPr/>
        </p:nvSpPr>
        <p:spPr>
          <a:xfrm rot="0">
            <a:off x="5572125" y="6475381"/>
            <a:ext cx="5857018" cy="438150"/>
          </a:xfrm>
          <a:prstGeom prst="rect">
            <a:avLst/>
          </a:prstGeom>
        </p:spPr>
        <p:txBody>
          <a:bodyPr anchor="t" rtlCol="false" tIns="0" lIns="0" bIns="0" rIns="0">
            <a:spAutoFit/>
          </a:bodyPr>
          <a:lstStyle/>
          <a:p>
            <a:pPr algn="l">
              <a:lnSpc>
                <a:spcPts val="1500"/>
              </a:lnSpc>
            </a:pPr>
            <a:r>
              <a:rPr lang="en-US" sz="1200">
                <a:solidFill>
                  <a:srgbClr val="587385"/>
                </a:solidFill>
                <a:latin typeface="Noto Sans"/>
                <a:ea typeface="Noto Sans"/>
                <a:cs typeface="Noto Sans"/>
                <a:sym typeface="Noto Sans"/>
              </a:rPr>
              <a:t>After installation, check part numbers and slots</a:t>
            </a:r>
          </a:p>
        </p:txBody>
      </p:sp>
      <p:sp>
        <p:nvSpPr>
          <p:cNvPr name="TextBox 52" id="52"/>
          <p:cNvSpPr txBox="true"/>
          <p:nvPr/>
        </p:nvSpPr>
        <p:spPr>
          <a:xfrm rot="0">
            <a:off x="5648325" y="2511576"/>
            <a:ext cx="2971800" cy="192405"/>
          </a:xfrm>
          <a:prstGeom prst="rect">
            <a:avLst/>
          </a:prstGeom>
        </p:spPr>
        <p:txBody>
          <a:bodyPr anchor="t" rtlCol="false" tIns="0" lIns="0" bIns="0" rIns="0">
            <a:spAutoFit/>
          </a:bodyPr>
          <a:lstStyle/>
          <a:p>
            <a:pPr algn="l">
              <a:lnSpc>
                <a:spcPts val="1500"/>
              </a:lnSpc>
            </a:pPr>
            <a:r>
              <a:rPr lang="en-US" sz="1200">
                <a:solidFill>
                  <a:srgbClr val="587385"/>
                </a:solidFill>
                <a:latin typeface="Noto Sans"/>
                <a:ea typeface="Noto Sans"/>
                <a:cs typeface="Noto Sans"/>
                <a:sym typeface="Noto Sans"/>
              </a:rPr>
              <a:t>Select the component's Tool field to choose a tool</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12192000" cy="6858000"/>
          </a:xfrm>
          <a:prstGeom prst="rect">
            <a:avLst/>
          </a:prstGeom>
          <a:solidFill>
            <a:srgbClr val="FFFFFF"/>
          </a:solidFill>
        </p:spPr>
      </p:sp>
      <p:sp>
        <p:nvSpPr>
          <p:cNvPr name="AutoShape 3" id="3"/>
          <p:cNvSpPr/>
          <p:nvPr/>
        </p:nvSpPr>
        <p:spPr>
          <a:xfrm rot="0">
            <a:off x="0" y="0"/>
            <a:ext cx="12192000" cy="381000"/>
          </a:xfrm>
          <a:prstGeom prst="rect">
            <a:avLst/>
          </a:prstGeom>
          <a:solidFill>
            <a:srgbClr val="0087DC"/>
          </a:solidFill>
        </p:spPr>
      </p:sp>
      <p:grpSp>
        <p:nvGrpSpPr>
          <p:cNvPr name="Group 4" id="4"/>
          <p:cNvGrpSpPr/>
          <p:nvPr/>
        </p:nvGrpSpPr>
        <p:grpSpPr>
          <a:xfrm rot="0">
            <a:off x="208693" y="57150"/>
            <a:ext cx="285750" cy="285750"/>
            <a:chOff x="0" y="0"/>
            <a:chExt cx="381000" cy="381000"/>
          </a:xfrm>
        </p:grpSpPr>
        <p:sp>
          <p:nvSpPr>
            <p:cNvPr name="Freeform 5" id="5"/>
            <p:cNvSpPr/>
            <p:nvPr/>
          </p:nvSpPr>
          <p:spPr>
            <a:xfrm flipH="false" flipV="false" rot="0">
              <a:off x="0" y="0"/>
              <a:ext cx="381000" cy="381000"/>
            </a:xfrm>
            <a:custGeom>
              <a:avLst/>
              <a:gdLst/>
              <a:ahLst/>
              <a:cxnLst/>
              <a:rect r="r" b="b" t="t" l="l"/>
              <a:pathLst>
                <a:path h="381000" w="381000">
                  <a:moveTo>
                    <a:pt x="0" y="0"/>
                  </a:moveTo>
                  <a:lnTo>
                    <a:pt x="381000" y="0"/>
                  </a:lnTo>
                  <a:lnTo>
                    <a:pt x="381000" y="381000"/>
                  </a:lnTo>
                  <a:lnTo>
                    <a:pt x="0" y="381000"/>
                  </a:lnTo>
                  <a:lnTo>
                    <a:pt x="0" y="0"/>
                  </a:lnTo>
                  <a:close/>
                </a:path>
              </a:pathLst>
            </a:custGeom>
            <a:blipFill>
              <a:blip r:embed="rId3"/>
              <a:stretch>
                <a:fillRect l="0" t="0" r="0" b="0"/>
              </a:stretch>
            </a:blipFill>
          </p:spPr>
        </p:sp>
      </p:grpSp>
      <p:grpSp>
        <p:nvGrpSpPr>
          <p:cNvPr name="Group 6" id="6"/>
          <p:cNvGrpSpPr/>
          <p:nvPr/>
        </p:nvGrpSpPr>
        <p:grpSpPr>
          <a:xfrm rot="0">
            <a:off x="266700" y="1666875"/>
            <a:ext cx="1352550" cy="4429125"/>
            <a:chOff x="0" y="0"/>
            <a:chExt cx="1803400" cy="5905500"/>
          </a:xfrm>
        </p:grpSpPr>
        <p:sp>
          <p:nvSpPr>
            <p:cNvPr name="Freeform 7" id="7"/>
            <p:cNvSpPr/>
            <p:nvPr/>
          </p:nvSpPr>
          <p:spPr>
            <a:xfrm flipH="false" flipV="false" rot="0">
              <a:off x="0" y="0"/>
              <a:ext cx="1803400" cy="5905500"/>
            </a:xfrm>
            <a:custGeom>
              <a:avLst/>
              <a:gdLst/>
              <a:ahLst/>
              <a:cxnLst/>
              <a:rect r="r" b="b" t="t" l="l"/>
              <a:pathLst>
                <a:path h="5905500" w="1803400">
                  <a:moveTo>
                    <a:pt x="101600" y="0"/>
                  </a:moveTo>
                  <a:lnTo>
                    <a:pt x="1701800" y="0"/>
                  </a:lnTo>
                  <a:cubicBezTo>
                    <a:pt x="1757934" y="0"/>
                    <a:pt x="1803400" y="45466"/>
                    <a:pt x="1803400" y="101600"/>
                  </a:cubicBezTo>
                  <a:lnTo>
                    <a:pt x="1803400" y="5803900"/>
                  </a:lnTo>
                  <a:cubicBezTo>
                    <a:pt x="1803400" y="5860034"/>
                    <a:pt x="1757934" y="5905500"/>
                    <a:pt x="1701800" y="5905500"/>
                  </a:cubicBezTo>
                  <a:lnTo>
                    <a:pt x="101600" y="5905500"/>
                  </a:lnTo>
                  <a:cubicBezTo>
                    <a:pt x="45466" y="5905500"/>
                    <a:pt x="0" y="5860034"/>
                    <a:pt x="0" y="5803900"/>
                  </a:cubicBezTo>
                  <a:lnTo>
                    <a:pt x="0" y="101600"/>
                  </a:lnTo>
                  <a:cubicBezTo>
                    <a:pt x="0" y="45466"/>
                    <a:pt x="45466" y="0"/>
                    <a:pt x="101600" y="0"/>
                  </a:cubicBezTo>
                  <a:close/>
                </a:path>
              </a:pathLst>
            </a:custGeom>
            <a:solidFill>
              <a:srgbClr val="F2F7FA"/>
            </a:solidFill>
          </p:spPr>
        </p:sp>
      </p:grpSp>
      <p:sp>
        <p:nvSpPr>
          <p:cNvPr name="AutoShape 8" id="8"/>
          <p:cNvSpPr/>
          <p:nvPr/>
        </p:nvSpPr>
        <p:spPr>
          <a:xfrm rot="0">
            <a:off x="561975" y="2495550"/>
            <a:ext cx="19050" cy="581025"/>
          </a:xfrm>
          <a:prstGeom prst="rect">
            <a:avLst/>
          </a:prstGeom>
          <a:solidFill>
            <a:srgbClr val="D9E2E8"/>
          </a:solidFill>
        </p:spPr>
      </p:sp>
      <p:grpSp>
        <p:nvGrpSpPr>
          <p:cNvPr name="Group 9" id="9"/>
          <p:cNvGrpSpPr/>
          <p:nvPr/>
        </p:nvGrpSpPr>
        <p:grpSpPr>
          <a:xfrm rot="0">
            <a:off x="447675" y="2286000"/>
            <a:ext cx="247650" cy="247650"/>
            <a:chOff x="0" y="0"/>
            <a:chExt cx="330200" cy="330200"/>
          </a:xfrm>
        </p:grpSpPr>
        <p:sp>
          <p:nvSpPr>
            <p:cNvPr name="Freeform 10" id="10"/>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1" id="11"/>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1</a:t>
              </a:r>
            </a:p>
          </p:txBody>
        </p:sp>
      </p:grpSp>
      <p:sp>
        <p:nvSpPr>
          <p:cNvPr name="AutoShape 12" id="12"/>
          <p:cNvSpPr/>
          <p:nvPr/>
        </p:nvSpPr>
        <p:spPr>
          <a:xfrm rot="0">
            <a:off x="561975" y="3219450"/>
            <a:ext cx="19050" cy="581025"/>
          </a:xfrm>
          <a:prstGeom prst="rect">
            <a:avLst/>
          </a:prstGeom>
          <a:solidFill>
            <a:srgbClr val="D9E2E8"/>
          </a:solidFill>
        </p:spPr>
      </p:sp>
      <p:grpSp>
        <p:nvGrpSpPr>
          <p:cNvPr name="Group 13" id="13"/>
          <p:cNvGrpSpPr/>
          <p:nvPr/>
        </p:nvGrpSpPr>
        <p:grpSpPr>
          <a:xfrm rot="0">
            <a:off x="447675" y="3009900"/>
            <a:ext cx="247650" cy="247650"/>
            <a:chOff x="0" y="0"/>
            <a:chExt cx="330200" cy="330200"/>
          </a:xfrm>
        </p:grpSpPr>
        <p:sp>
          <p:nvSpPr>
            <p:cNvPr name="Freeform 14" id="14"/>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5" id="15"/>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2</a:t>
              </a:r>
            </a:p>
          </p:txBody>
        </p:sp>
      </p:grpSp>
      <p:sp>
        <p:nvSpPr>
          <p:cNvPr name="AutoShape 16" id="16"/>
          <p:cNvSpPr/>
          <p:nvPr/>
        </p:nvSpPr>
        <p:spPr>
          <a:xfrm rot="0">
            <a:off x="561975" y="3943350"/>
            <a:ext cx="19050" cy="581025"/>
          </a:xfrm>
          <a:prstGeom prst="rect">
            <a:avLst/>
          </a:prstGeom>
          <a:solidFill>
            <a:srgbClr val="D9E2E8"/>
          </a:solidFill>
        </p:spPr>
      </p:sp>
      <p:grpSp>
        <p:nvGrpSpPr>
          <p:cNvPr name="Group 17" id="17"/>
          <p:cNvGrpSpPr/>
          <p:nvPr/>
        </p:nvGrpSpPr>
        <p:grpSpPr>
          <a:xfrm rot="0">
            <a:off x="447675" y="3733800"/>
            <a:ext cx="247650" cy="247650"/>
            <a:chOff x="0" y="0"/>
            <a:chExt cx="330200" cy="330200"/>
          </a:xfrm>
        </p:grpSpPr>
        <p:sp>
          <p:nvSpPr>
            <p:cNvPr name="Freeform 18" id="18"/>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9BE514"/>
            </a:solidFill>
          </p:spPr>
        </p:sp>
        <p:sp>
          <p:nvSpPr>
            <p:cNvPr name="Freeform 19" id="19"/>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0000">
                <a:alpha val="0"/>
              </a:srgbClr>
            </a:solidFill>
            <a:ln w="19050" cap="sq">
              <a:solidFill>
                <a:srgbClr val="345C20"/>
              </a:solidFill>
              <a:prstDash val="solid"/>
              <a:miter/>
            </a:ln>
          </p:spPr>
        </p:sp>
        <p:sp>
          <p:nvSpPr>
            <p:cNvPr name="TextBox 20" id="20"/>
            <p:cNvSpPr txBox="true"/>
            <p:nvPr/>
          </p:nvSpPr>
          <p:spPr>
            <a:xfrm>
              <a:off x="0" y="-19050"/>
              <a:ext cx="330200" cy="349250"/>
            </a:xfrm>
            <a:prstGeom prst="rect">
              <a:avLst/>
            </a:prstGeom>
          </p:spPr>
          <p:txBody>
            <a:bodyPr anchor="t" rtlCol="false" tIns="25400" lIns="25400" bIns="25400" rIns="25400"/>
            <a:lstStyle/>
            <a:p>
              <a:pPr algn="ctr">
                <a:lnSpc>
                  <a:spcPts val="1650"/>
                </a:lnSpc>
              </a:pPr>
              <a:r>
                <a:rPr lang="en-US" b="true" sz="1200">
                  <a:solidFill>
                    <a:srgbClr val="1C3713"/>
                  </a:solidFill>
                  <a:latin typeface="Noto Sans Bold"/>
                  <a:ea typeface="Noto Sans Bold"/>
                  <a:cs typeface="Noto Sans Bold"/>
                  <a:sym typeface="Noto Sans Bold"/>
                </a:rPr>
                <a:t>3</a:t>
              </a:r>
            </a:p>
          </p:txBody>
        </p:sp>
      </p:grpSp>
      <p:sp>
        <p:nvSpPr>
          <p:cNvPr name="AutoShape 21" id="21"/>
          <p:cNvSpPr/>
          <p:nvPr/>
        </p:nvSpPr>
        <p:spPr>
          <a:xfrm rot="0">
            <a:off x="561975" y="4667250"/>
            <a:ext cx="19050" cy="581025"/>
          </a:xfrm>
          <a:prstGeom prst="rect">
            <a:avLst/>
          </a:prstGeom>
          <a:solidFill>
            <a:srgbClr val="D9E2E8"/>
          </a:solidFill>
        </p:spPr>
      </p:sp>
      <p:grpSp>
        <p:nvGrpSpPr>
          <p:cNvPr name="Group 22" id="22"/>
          <p:cNvGrpSpPr/>
          <p:nvPr/>
        </p:nvGrpSpPr>
        <p:grpSpPr>
          <a:xfrm rot="0">
            <a:off x="447675" y="4457700"/>
            <a:ext cx="247650" cy="247650"/>
            <a:chOff x="0" y="0"/>
            <a:chExt cx="330200" cy="330200"/>
          </a:xfrm>
        </p:grpSpPr>
        <p:sp>
          <p:nvSpPr>
            <p:cNvPr name="Freeform 23" id="23"/>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4" id="24"/>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4</a:t>
              </a:r>
            </a:p>
          </p:txBody>
        </p:sp>
      </p:grpSp>
      <p:grpSp>
        <p:nvGrpSpPr>
          <p:cNvPr name="Group 25" id="25"/>
          <p:cNvGrpSpPr/>
          <p:nvPr/>
        </p:nvGrpSpPr>
        <p:grpSpPr>
          <a:xfrm rot="0">
            <a:off x="447675" y="5181600"/>
            <a:ext cx="247650" cy="247650"/>
            <a:chOff x="0" y="0"/>
            <a:chExt cx="330200" cy="330200"/>
          </a:xfrm>
        </p:grpSpPr>
        <p:sp>
          <p:nvSpPr>
            <p:cNvPr name="Freeform 26" id="26"/>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7" id="27"/>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5</a:t>
              </a:r>
            </a:p>
          </p:txBody>
        </p:sp>
      </p:grpSp>
      <p:sp>
        <p:nvSpPr>
          <p:cNvPr name="Freeform 28" id="28"/>
          <p:cNvSpPr/>
          <p:nvPr/>
        </p:nvSpPr>
        <p:spPr>
          <a:xfrm flipH="false" flipV="false" rot="0">
            <a:off x="6067425" y="1463385"/>
            <a:ext cx="5769525" cy="2270415"/>
          </a:xfrm>
          <a:custGeom>
            <a:avLst/>
            <a:gdLst/>
            <a:ahLst/>
            <a:cxnLst/>
            <a:rect r="r" b="b" t="t" l="l"/>
            <a:pathLst>
              <a:path h="2270415" w="5769525">
                <a:moveTo>
                  <a:pt x="0" y="0"/>
                </a:moveTo>
                <a:lnTo>
                  <a:pt x="5769525" y="0"/>
                </a:lnTo>
                <a:lnTo>
                  <a:pt x="5769525" y="2270415"/>
                </a:lnTo>
                <a:lnTo>
                  <a:pt x="0" y="2270415"/>
                </a:lnTo>
                <a:lnTo>
                  <a:pt x="0" y="0"/>
                </a:lnTo>
                <a:close/>
              </a:path>
            </a:pathLst>
          </a:custGeom>
          <a:blipFill>
            <a:blip r:embed="rId4"/>
            <a:stretch>
              <a:fillRect l="0" t="0" r="0" b="0"/>
            </a:stretch>
          </a:blipFill>
        </p:spPr>
      </p:sp>
      <p:sp>
        <p:nvSpPr>
          <p:cNvPr name="Freeform 29" id="29"/>
          <p:cNvSpPr/>
          <p:nvPr/>
        </p:nvSpPr>
        <p:spPr>
          <a:xfrm flipH="false" flipV="false" rot="0">
            <a:off x="1924050" y="3596833"/>
            <a:ext cx="3354239" cy="1483606"/>
          </a:xfrm>
          <a:custGeom>
            <a:avLst/>
            <a:gdLst/>
            <a:ahLst/>
            <a:cxnLst/>
            <a:rect r="r" b="b" t="t" l="l"/>
            <a:pathLst>
              <a:path h="1483606" w="3354239">
                <a:moveTo>
                  <a:pt x="0" y="0"/>
                </a:moveTo>
                <a:lnTo>
                  <a:pt x="3354239" y="0"/>
                </a:lnTo>
                <a:lnTo>
                  <a:pt x="3354239" y="1483606"/>
                </a:lnTo>
                <a:lnTo>
                  <a:pt x="0" y="1483606"/>
                </a:lnTo>
                <a:lnTo>
                  <a:pt x="0" y="0"/>
                </a:lnTo>
                <a:close/>
              </a:path>
            </a:pathLst>
          </a:custGeom>
          <a:blipFill>
            <a:blip r:embed="rId5"/>
            <a:stretch>
              <a:fillRect l="0" t="0" r="0" b="0"/>
            </a:stretch>
          </a:blipFill>
        </p:spPr>
      </p:sp>
      <p:sp>
        <p:nvSpPr>
          <p:cNvPr name="Freeform 30" id="30"/>
          <p:cNvSpPr/>
          <p:nvPr/>
        </p:nvSpPr>
        <p:spPr>
          <a:xfrm flipH="false" flipV="false" rot="0">
            <a:off x="6067425" y="3882144"/>
            <a:ext cx="5743575" cy="2247716"/>
          </a:xfrm>
          <a:custGeom>
            <a:avLst/>
            <a:gdLst/>
            <a:ahLst/>
            <a:cxnLst/>
            <a:rect r="r" b="b" t="t" l="l"/>
            <a:pathLst>
              <a:path h="2247716" w="5743575">
                <a:moveTo>
                  <a:pt x="0" y="0"/>
                </a:moveTo>
                <a:lnTo>
                  <a:pt x="5743575" y="0"/>
                </a:lnTo>
                <a:lnTo>
                  <a:pt x="5743575" y="2247715"/>
                </a:lnTo>
                <a:lnTo>
                  <a:pt x="0" y="2247715"/>
                </a:lnTo>
                <a:lnTo>
                  <a:pt x="0" y="0"/>
                </a:lnTo>
                <a:close/>
              </a:path>
            </a:pathLst>
          </a:custGeom>
          <a:blipFill>
            <a:blip r:embed="rId6"/>
            <a:stretch>
              <a:fillRect l="0" t="0" r="0" b="0"/>
            </a:stretch>
          </a:blipFill>
        </p:spPr>
      </p:sp>
      <p:sp>
        <p:nvSpPr>
          <p:cNvPr name="TextBox 31" id="31"/>
          <p:cNvSpPr txBox="true"/>
          <p:nvPr/>
        </p:nvSpPr>
        <p:spPr>
          <a:xfrm rot="0">
            <a:off x="666750" y="85725"/>
            <a:ext cx="6667500" cy="266700"/>
          </a:xfrm>
          <a:prstGeom prst="rect">
            <a:avLst/>
          </a:prstGeom>
        </p:spPr>
        <p:txBody>
          <a:bodyPr anchor="t" rtlCol="false" tIns="0" lIns="0" bIns="0" rIns="0">
            <a:spAutoFit/>
          </a:bodyPr>
          <a:lstStyle/>
          <a:p>
            <a:pPr algn="l">
              <a:lnSpc>
                <a:spcPts val="1875"/>
              </a:lnSpc>
            </a:pPr>
            <a:r>
              <a:rPr lang="en-US" sz="1500">
                <a:solidFill>
                  <a:srgbClr val="FFFFFF"/>
                </a:solidFill>
                <a:latin typeface="Noto Sans"/>
                <a:ea typeface="Noto Sans"/>
                <a:cs typeface="Noto Sans"/>
                <a:sym typeface="Noto Sans"/>
              </a:rPr>
              <a:t>DIATwin MachinePilot Training Kit</a:t>
            </a:r>
          </a:p>
        </p:txBody>
      </p:sp>
      <p:sp>
        <p:nvSpPr>
          <p:cNvPr name="TextBox 32" id="32"/>
          <p:cNvSpPr txBox="true"/>
          <p:nvPr/>
        </p:nvSpPr>
        <p:spPr>
          <a:xfrm rot="0">
            <a:off x="7762875" y="76200"/>
            <a:ext cx="4095750" cy="276225"/>
          </a:xfrm>
          <a:prstGeom prst="rect">
            <a:avLst/>
          </a:prstGeom>
        </p:spPr>
        <p:txBody>
          <a:bodyPr anchor="t" rtlCol="false" tIns="0" lIns="0" bIns="0" rIns="0">
            <a:spAutoFit/>
          </a:bodyPr>
          <a:lstStyle/>
          <a:p>
            <a:pPr algn="r">
              <a:lnSpc>
                <a:spcPts val="1687"/>
              </a:lnSpc>
            </a:pPr>
            <a:r>
              <a:rPr lang="en-US" sz="1350">
                <a:solidFill>
                  <a:srgbClr val="FFFFFF"/>
                </a:solidFill>
                <a:latin typeface="Noto Sans"/>
                <a:ea typeface="Noto Sans"/>
                <a:cs typeface="Noto Sans"/>
                <a:sym typeface="Noto Sans"/>
              </a:rPr>
              <a:t>Scenario 3 | Panel and Specified Configuration</a:t>
            </a:r>
          </a:p>
        </p:txBody>
      </p:sp>
      <p:sp>
        <p:nvSpPr>
          <p:cNvPr name="TextBox 33" id="33"/>
          <p:cNvSpPr txBox="true"/>
          <p:nvPr/>
        </p:nvSpPr>
        <p:spPr>
          <a:xfrm rot="0">
            <a:off x="9715500" y="1047750"/>
            <a:ext cx="2095500" cy="192405"/>
          </a:xfrm>
          <a:prstGeom prst="rect">
            <a:avLst/>
          </a:prstGeom>
        </p:spPr>
        <p:txBody>
          <a:bodyPr anchor="t" rtlCol="false" tIns="0" lIns="0" bIns="0" rIns="0">
            <a:spAutoFit/>
          </a:bodyPr>
          <a:lstStyle/>
          <a:p>
            <a:pPr algn="r" marL="0" indent="0" lvl="0">
              <a:lnSpc>
                <a:spcPts val="1500"/>
              </a:lnSpc>
              <a:spcBef>
                <a:spcPct val="0"/>
              </a:spcBef>
            </a:pPr>
            <a:r>
              <a:rPr lang="en-US" sz="1200" strike="noStrike" u="none">
                <a:solidFill>
                  <a:srgbClr val="587385"/>
                </a:solidFill>
                <a:latin typeface="Noto Sans"/>
                <a:ea typeface="Noto Sans"/>
                <a:cs typeface="Noto Sans"/>
                <a:sym typeface="Noto Sans"/>
              </a:rPr>
              <a:t>Page 15 of 18</a:t>
            </a:r>
          </a:p>
        </p:txBody>
      </p:sp>
      <p:sp>
        <p:nvSpPr>
          <p:cNvPr name="TextBox 34" id="34"/>
          <p:cNvSpPr txBox="true"/>
          <p:nvPr/>
        </p:nvSpPr>
        <p:spPr>
          <a:xfrm rot="0">
            <a:off x="333375" y="6467475"/>
            <a:ext cx="1285875" cy="164306"/>
          </a:xfrm>
          <a:prstGeom prst="rect">
            <a:avLst/>
          </a:prstGeom>
        </p:spPr>
        <p:txBody>
          <a:bodyPr anchor="t" rtlCol="false" tIns="0" lIns="0" bIns="0" rIns="0">
            <a:spAutoFit/>
          </a:bodyPr>
          <a:lstStyle/>
          <a:p>
            <a:pPr algn="l" marL="0" indent="0" lvl="0">
              <a:lnSpc>
                <a:spcPts val="1406"/>
              </a:lnSpc>
              <a:spcBef>
                <a:spcPct val="0"/>
              </a:spcBef>
            </a:pPr>
            <a:r>
              <a:rPr lang="en-US" sz="1125" strike="noStrike" u="none">
                <a:solidFill>
                  <a:srgbClr val="587385"/>
                </a:solidFill>
                <a:latin typeface="Noto Sans"/>
                <a:ea typeface="Noto Sans"/>
                <a:cs typeface="Noto Sans"/>
                <a:sym typeface="Noto Sans"/>
              </a:rPr>
              <a:t>Page 67</a:t>
            </a:r>
          </a:p>
        </p:txBody>
      </p:sp>
      <p:sp>
        <p:nvSpPr>
          <p:cNvPr name="TextBox 35" id="35"/>
          <p:cNvSpPr txBox="true"/>
          <p:nvPr/>
        </p:nvSpPr>
        <p:spPr>
          <a:xfrm rot="0">
            <a:off x="400050" y="1762125"/>
            <a:ext cx="1104900" cy="285750"/>
          </a:xfrm>
          <a:prstGeom prst="rect">
            <a:avLst/>
          </a:prstGeom>
        </p:spPr>
        <p:txBody>
          <a:bodyPr anchor="t" rtlCol="false" tIns="0" lIns="0" bIns="0" rIns="0">
            <a:spAutoFit/>
          </a:bodyPr>
          <a:lstStyle/>
          <a:p>
            <a:pPr algn="l">
              <a:lnSpc>
                <a:spcPts val="1781"/>
              </a:lnSpc>
            </a:pPr>
            <a:r>
              <a:rPr lang="en-US" b="true" sz="1425">
                <a:solidFill>
                  <a:srgbClr val="243A49"/>
                </a:solidFill>
                <a:latin typeface="Noto Sans Bold"/>
                <a:ea typeface="Noto Sans Bold"/>
                <a:cs typeface="Noto Sans Bold"/>
                <a:sym typeface="Noto Sans Bold"/>
              </a:rPr>
              <a:t>Step 3 of 5</a:t>
            </a:r>
          </a:p>
        </p:txBody>
      </p:sp>
      <p:sp>
        <p:nvSpPr>
          <p:cNvPr name="TextBox 36" id="36"/>
          <p:cNvSpPr txBox="true"/>
          <p:nvPr/>
        </p:nvSpPr>
        <p:spPr>
          <a:xfrm rot="0">
            <a:off x="771525" y="22764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Prepare</a:t>
            </a:r>
          </a:p>
        </p:txBody>
      </p:sp>
      <p:sp>
        <p:nvSpPr>
          <p:cNvPr name="TextBox 37" id="37"/>
          <p:cNvSpPr txBox="true"/>
          <p:nvPr/>
        </p:nvSpPr>
        <p:spPr>
          <a:xfrm rot="0">
            <a:off x="771525" y="30003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Panel</a:t>
            </a:r>
          </a:p>
        </p:txBody>
      </p:sp>
      <p:sp>
        <p:nvSpPr>
          <p:cNvPr name="TextBox 38" id="38"/>
          <p:cNvSpPr txBox="true"/>
          <p:nvPr/>
        </p:nvSpPr>
        <p:spPr>
          <a:xfrm rot="0">
            <a:off x="771525" y="3724275"/>
            <a:ext cx="800100" cy="438150"/>
          </a:xfrm>
          <a:prstGeom prst="rect">
            <a:avLst/>
          </a:prstGeom>
        </p:spPr>
        <p:txBody>
          <a:bodyPr anchor="t" rtlCol="false" tIns="0" lIns="0" bIns="0" rIns="0">
            <a:spAutoFit/>
          </a:bodyPr>
          <a:lstStyle/>
          <a:p>
            <a:pPr algn="l">
              <a:lnSpc>
                <a:spcPts val="1687"/>
              </a:lnSpc>
            </a:pPr>
            <a:r>
              <a:rPr lang="en-US" b="true" sz="1350">
                <a:solidFill>
                  <a:srgbClr val="243A49"/>
                </a:solidFill>
                <a:latin typeface="Noto Sans Bold"/>
                <a:ea typeface="Noto Sans Bold"/>
                <a:cs typeface="Noto Sans Bold"/>
                <a:sym typeface="Noto Sans Bold"/>
              </a:rPr>
              <a:t>Fixed
Setup</a:t>
            </a:r>
          </a:p>
        </p:txBody>
      </p:sp>
      <p:sp>
        <p:nvSpPr>
          <p:cNvPr name="TextBox 39" id="39"/>
          <p:cNvSpPr txBox="true"/>
          <p:nvPr/>
        </p:nvSpPr>
        <p:spPr>
          <a:xfrm rot="0">
            <a:off x="771525" y="44481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Mode</a:t>
            </a:r>
          </a:p>
        </p:txBody>
      </p:sp>
      <p:sp>
        <p:nvSpPr>
          <p:cNvPr name="TextBox 40" id="40"/>
          <p:cNvSpPr txBox="true"/>
          <p:nvPr/>
        </p:nvSpPr>
        <p:spPr>
          <a:xfrm rot="0">
            <a:off x="771525" y="51720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Compare</a:t>
            </a:r>
          </a:p>
        </p:txBody>
      </p:sp>
      <p:sp>
        <p:nvSpPr>
          <p:cNvPr name="TextBox 41" id="41"/>
          <p:cNvSpPr txBox="true"/>
          <p:nvPr/>
        </p:nvSpPr>
        <p:spPr>
          <a:xfrm rot="0">
            <a:off x="400050" y="609600"/>
            <a:ext cx="11334750" cy="600075"/>
          </a:xfrm>
          <a:prstGeom prst="rect">
            <a:avLst/>
          </a:prstGeom>
        </p:spPr>
        <p:txBody>
          <a:bodyPr anchor="t" rtlCol="false" tIns="0" lIns="0" bIns="0" rIns="0">
            <a:spAutoFit/>
          </a:bodyPr>
          <a:lstStyle/>
          <a:p>
            <a:pPr algn="l">
              <a:lnSpc>
                <a:spcPts val="3187"/>
              </a:lnSpc>
            </a:pPr>
            <a:r>
              <a:rPr lang="en-US" b="true" sz="2550">
                <a:solidFill>
                  <a:srgbClr val="0087DC"/>
                </a:solidFill>
                <a:latin typeface="Noto Sans Bold"/>
                <a:ea typeface="Noto Sans Bold"/>
                <a:cs typeface="Noto Sans Bold"/>
                <a:sym typeface="Noto Sans Bold"/>
              </a:rPr>
              <a:t>Save a Traceable Comparison Baseline</a:t>
            </a:r>
          </a:p>
        </p:txBody>
      </p:sp>
      <p:sp>
        <p:nvSpPr>
          <p:cNvPr name="TextBox 42" id="42"/>
          <p:cNvSpPr txBox="true"/>
          <p:nvPr/>
        </p:nvSpPr>
        <p:spPr>
          <a:xfrm rot="0">
            <a:off x="1924050" y="1463385"/>
            <a:ext cx="3667125" cy="285750"/>
          </a:xfrm>
          <a:prstGeom prst="rect">
            <a:avLst/>
          </a:prstGeom>
        </p:spPr>
        <p:txBody>
          <a:bodyPr anchor="t" rtlCol="false" tIns="0" lIns="0" bIns="0" rIns="0">
            <a:spAutoFit/>
          </a:bodyPr>
          <a:lstStyle/>
          <a:p>
            <a:pPr algn="l">
              <a:lnSpc>
                <a:spcPts val="2156"/>
              </a:lnSpc>
            </a:pPr>
            <a:r>
              <a:rPr lang="en-US" b="true" sz="1725">
                <a:solidFill>
                  <a:srgbClr val="0087DC"/>
                </a:solidFill>
                <a:latin typeface="Noto Sans Bold"/>
                <a:ea typeface="Noto Sans Bold"/>
                <a:cs typeface="Noto Sans Bold"/>
                <a:sym typeface="Noto Sans Bold"/>
              </a:rPr>
              <a:t>Keep Accessory Conditions Consistent</a:t>
            </a:r>
          </a:p>
        </p:txBody>
      </p:sp>
      <p:sp>
        <p:nvSpPr>
          <p:cNvPr name="TextBox 43" id="43"/>
          <p:cNvSpPr txBox="true"/>
          <p:nvPr/>
        </p:nvSpPr>
        <p:spPr>
          <a:xfrm rot="0">
            <a:off x="1924050" y="1815810"/>
            <a:ext cx="3667125" cy="1000125"/>
          </a:xfrm>
          <a:prstGeom prst="rect">
            <a:avLst/>
          </a:prstGeom>
        </p:spPr>
        <p:txBody>
          <a:bodyPr anchor="t" rtlCol="false" tIns="0" lIns="0" bIns="0" rIns="0">
            <a:spAutoFit/>
          </a:bodyPr>
          <a:lstStyle/>
          <a:p>
            <a:pPr algn="l">
              <a:lnSpc>
                <a:spcPts val="2156"/>
              </a:lnSpc>
            </a:pPr>
            <a:r>
              <a:rPr lang="en-US" sz="1725">
                <a:solidFill>
                  <a:srgbClr val="243A49"/>
                </a:solidFill>
                <a:latin typeface="Noto Sans"/>
                <a:ea typeface="Noto Sans"/>
                <a:cs typeface="Noto Sans"/>
                <a:sym typeface="Noto Sans"/>
              </a:rPr>
              <a:t>Keep the given feeder/tool configuration. Record any differences in other conditions, such as fiducials.</a:t>
            </a:r>
          </a:p>
        </p:txBody>
      </p:sp>
      <p:sp>
        <p:nvSpPr>
          <p:cNvPr name="TextBox 44" id="44"/>
          <p:cNvSpPr txBox="true"/>
          <p:nvPr/>
        </p:nvSpPr>
        <p:spPr>
          <a:xfrm rot="0">
            <a:off x="1883438" y="3204492"/>
            <a:ext cx="3667125" cy="255746"/>
          </a:xfrm>
          <a:prstGeom prst="rect">
            <a:avLst/>
          </a:prstGeom>
        </p:spPr>
        <p:txBody>
          <a:bodyPr anchor="t" rtlCol="false" tIns="0" lIns="0" bIns="0" rIns="0">
            <a:spAutoFit/>
          </a:bodyPr>
          <a:lstStyle/>
          <a:p>
            <a:pPr algn="l">
              <a:lnSpc>
                <a:spcPts val="2156"/>
              </a:lnSpc>
            </a:pPr>
            <a:r>
              <a:rPr lang="en-US" b="true" sz="1725">
                <a:solidFill>
                  <a:srgbClr val="0087DC"/>
                </a:solidFill>
                <a:latin typeface="Noto Sans Bold"/>
                <a:ea typeface="Noto Sans Bold"/>
                <a:cs typeface="Noto Sans Bold"/>
                <a:sym typeface="Noto Sans Bold"/>
              </a:rPr>
              <a:t>Check the error, correct it, and retry.</a:t>
            </a:r>
          </a:p>
        </p:txBody>
      </p:sp>
      <p:sp>
        <p:nvSpPr>
          <p:cNvPr name="TextBox 45" id="45"/>
          <p:cNvSpPr txBox="true"/>
          <p:nvPr/>
        </p:nvSpPr>
        <p:spPr>
          <a:xfrm rot="0">
            <a:off x="7919568" y="6162675"/>
            <a:ext cx="1891182" cy="192405"/>
          </a:xfrm>
          <a:prstGeom prst="rect">
            <a:avLst/>
          </a:prstGeom>
        </p:spPr>
        <p:txBody>
          <a:bodyPr anchor="t" rtlCol="false" tIns="0" lIns="0" bIns="0" rIns="0">
            <a:spAutoFit/>
          </a:bodyPr>
          <a:lstStyle/>
          <a:p>
            <a:pPr algn="l">
              <a:lnSpc>
                <a:spcPts val="1500"/>
              </a:lnSpc>
            </a:pPr>
            <a:r>
              <a:rPr lang="en-US" sz="1200">
                <a:solidFill>
                  <a:srgbClr val="587385"/>
                </a:solidFill>
                <a:latin typeface="Noto Sans"/>
                <a:ea typeface="Noto Sans"/>
                <a:cs typeface="Noto Sans"/>
                <a:sym typeface="Noto Sans"/>
              </a:rPr>
              <a:t>Fig. 3-03c Final setup</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12192000" cy="6858000"/>
          </a:xfrm>
          <a:prstGeom prst="rect">
            <a:avLst/>
          </a:prstGeom>
          <a:solidFill>
            <a:srgbClr val="FFFFFF"/>
          </a:solidFill>
        </p:spPr>
      </p:sp>
      <p:sp>
        <p:nvSpPr>
          <p:cNvPr name="AutoShape 3" id="3"/>
          <p:cNvSpPr/>
          <p:nvPr/>
        </p:nvSpPr>
        <p:spPr>
          <a:xfrm rot="0">
            <a:off x="0" y="0"/>
            <a:ext cx="12192000" cy="381000"/>
          </a:xfrm>
          <a:prstGeom prst="rect">
            <a:avLst/>
          </a:prstGeom>
          <a:solidFill>
            <a:srgbClr val="0087DC"/>
          </a:solidFill>
        </p:spPr>
      </p:sp>
      <p:grpSp>
        <p:nvGrpSpPr>
          <p:cNvPr name="Group 4" id="4"/>
          <p:cNvGrpSpPr/>
          <p:nvPr/>
        </p:nvGrpSpPr>
        <p:grpSpPr>
          <a:xfrm rot="0">
            <a:off x="208693" y="57150"/>
            <a:ext cx="285750" cy="285750"/>
            <a:chOff x="0" y="0"/>
            <a:chExt cx="381000" cy="381000"/>
          </a:xfrm>
        </p:grpSpPr>
        <p:sp>
          <p:nvSpPr>
            <p:cNvPr name="Freeform 5" id="5"/>
            <p:cNvSpPr/>
            <p:nvPr/>
          </p:nvSpPr>
          <p:spPr>
            <a:xfrm flipH="false" flipV="false" rot="0">
              <a:off x="0" y="0"/>
              <a:ext cx="381000" cy="381000"/>
            </a:xfrm>
            <a:custGeom>
              <a:avLst/>
              <a:gdLst/>
              <a:ahLst/>
              <a:cxnLst/>
              <a:rect r="r" b="b" t="t" l="l"/>
              <a:pathLst>
                <a:path h="381000" w="381000">
                  <a:moveTo>
                    <a:pt x="0" y="0"/>
                  </a:moveTo>
                  <a:lnTo>
                    <a:pt x="381000" y="0"/>
                  </a:lnTo>
                  <a:lnTo>
                    <a:pt x="381000" y="381000"/>
                  </a:lnTo>
                  <a:lnTo>
                    <a:pt x="0" y="381000"/>
                  </a:lnTo>
                  <a:lnTo>
                    <a:pt x="0" y="0"/>
                  </a:lnTo>
                  <a:close/>
                </a:path>
              </a:pathLst>
            </a:custGeom>
            <a:blipFill>
              <a:blip r:embed="rId3"/>
              <a:stretch>
                <a:fillRect l="0" t="0" r="0" b="0"/>
              </a:stretch>
            </a:blipFill>
          </p:spPr>
        </p:sp>
      </p:grpSp>
      <p:grpSp>
        <p:nvGrpSpPr>
          <p:cNvPr name="Group 6" id="6"/>
          <p:cNvGrpSpPr/>
          <p:nvPr/>
        </p:nvGrpSpPr>
        <p:grpSpPr>
          <a:xfrm rot="0">
            <a:off x="266700" y="1666875"/>
            <a:ext cx="1352550" cy="4429125"/>
            <a:chOff x="0" y="0"/>
            <a:chExt cx="1803400" cy="5905500"/>
          </a:xfrm>
        </p:grpSpPr>
        <p:sp>
          <p:nvSpPr>
            <p:cNvPr name="Freeform 7" id="7"/>
            <p:cNvSpPr/>
            <p:nvPr/>
          </p:nvSpPr>
          <p:spPr>
            <a:xfrm flipH="false" flipV="false" rot="0">
              <a:off x="0" y="0"/>
              <a:ext cx="1803400" cy="5905500"/>
            </a:xfrm>
            <a:custGeom>
              <a:avLst/>
              <a:gdLst/>
              <a:ahLst/>
              <a:cxnLst/>
              <a:rect r="r" b="b" t="t" l="l"/>
              <a:pathLst>
                <a:path h="5905500" w="1803400">
                  <a:moveTo>
                    <a:pt x="101600" y="0"/>
                  </a:moveTo>
                  <a:lnTo>
                    <a:pt x="1701800" y="0"/>
                  </a:lnTo>
                  <a:cubicBezTo>
                    <a:pt x="1757934" y="0"/>
                    <a:pt x="1803400" y="45466"/>
                    <a:pt x="1803400" y="101600"/>
                  </a:cubicBezTo>
                  <a:lnTo>
                    <a:pt x="1803400" y="5803900"/>
                  </a:lnTo>
                  <a:cubicBezTo>
                    <a:pt x="1803400" y="5860034"/>
                    <a:pt x="1757934" y="5905500"/>
                    <a:pt x="1701800" y="5905500"/>
                  </a:cubicBezTo>
                  <a:lnTo>
                    <a:pt x="101600" y="5905500"/>
                  </a:lnTo>
                  <a:cubicBezTo>
                    <a:pt x="45466" y="5905500"/>
                    <a:pt x="0" y="5860034"/>
                    <a:pt x="0" y="5803900"/>
                  </a:cubicBezTo>
                  <a:lnTo>
                    <a:pt x="0" y="101600"/>
                  </a:lnTo>
                  <a:cubicBezTo>
                    <a:pt x="0" y="45466"/>
                    <a:pt x="45466" y="0"/>
                    <a:pt x="101600" y="0"/>
                  </a:cubicBezTo>
                  <a:close/>
                </a:path>
              </a:pathLst>
            </a:custGeom>
            <a:solidFill>
              <a:srgbClr val="F2F7FA"/>
            </a:solidFill>
          </p:spPr>
        </p:sp>
      </p:grpSp>
      <p:sp>
        <p:nvSpPr>
          <p:cNvPr name="AutoShape 8" id="8"/>
          <p:cNvSpPr/>
          <p:nvPr/>
        </p:nvSpPr>
        <p:spPr>
          <a:xfrm rot="0">
            <a:off x="561975" y="2495550"/>
            <a:ext cx="19050" cy="581025"/>
          </a:xfrm>
          <a:prstGeom prst="rect">
            <a:avLst/>
          </a:prstGeom>
          <a:solidFill>
            <a:srgbClr val="D9E2E8"/>
          </a:solidFill>
        </p:spPr>
      </p:sp>
      <p:grpSp>
        <p:nvGrpSpPr>
          <p:cNvPr name="Group 9" id="9"/>
          <p:cNvGrpSpPr/>
          <p:nvPr/>
        </p:nvGrpSpPr>
        <p:grpSpPr>
          <a:xfrm rot="0">
            <a:off x="447675" y="2286000"/>
            <a:ext cx="247650" cy="247650"/>
            <a:chOff x="0" y="0"/>
            <a:chExt cx="330200" cy="330200"/>
          </a:xfrm>
        </p:grpSpPr>
        <p:sp>
          <p:nvSpPr>
            <p:cNvPr name="Freeform 10" id="10"/>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1" id="11"/>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1</a:t>
              </a:r>
            </a:p>
          </p:txBody>
        </p:sp>
      </p:grpSp>
      <p:sp>
        <p:nvSpPr>
          <p:cNvPr name="AutoShape 12" id="12"/>
          <p:cNvSpPr/>
          <p:nvPr/>
        </p:nvSpPr>
        <p:spPr>
          <a:xfrm rot="0">
            <a:off x="561975" y="3219450"/>
            <a:ext cx="19050" cy="581025"/>
          </a:xfrm>
          <a:prstGeom prst="rect">
            <a:avLst/>
          </a:prstGeom>
          <a:solidFill>
            <a:srgbClr val="D9E2E8"/>
          </a:solidFill>
        </p:spPr>
      </p:sp>
      <p:grpSp>
        <p:nvGrpSpPr>
          <p:cNvPr name="Group 13" id="13"/>
          <p:cNvGrpSpPr/>
          <p:nvPr/>
        </p:nvGrpSpPr>
        <p:grpSpPr>
          <a:xfrm rot="0">
            <a:off x="447675" y="3009900"/>
            <a:ext cx="247650" cy="247650"/>
            <a:chOff x="0" y="0"/>
            <a:chExt cx="330200" cy="330200"/>
          </a:xfrm>
        </p:grpSpPr>
        <p:sp>
          <p:nvSpPr>
            <p:cNvPr name="Freeform 14" id="14"/>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5" id="15"/>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2</a:t>
              </a:r>
            </a:p>
          </p:txBody>
        </p:sp>
      </p:grpSp>
      <p:sp>
        <p:nvSpPr>
          <p:cNvPr name="AutoShape 16" id="16"/>
          <p:cNvSpPr/>
          <p:nvPr/>
        </p:nvSpPr>
        <p:spPr>
          <a:xfrm rot="0">
            <a:off x="561975" y="3943350"/>
            <a:ext cx="19050" cy="581025"/>
          </a:xfrm>
          <a:prstGeom prst="rect">
            <a:avLst/>
          </a:prstGeom>
          <a:solidFill>
            <a:srgbClr val="D9E2E8"/>
          </a:solidFill>
        </p:spPr>
      </p:sp>
      <p:grpSp>
        <p:nvGrpSpPr>
          <p:cNvPr name="Group 17" id="17"/>
          <p:cNvGrpSpPr/>
          <p:nvPr/>
        </p:nvGrpSpPr>
        <p:grpSpPr>
          <a:xfrm rot="0">
            <a:off x="447675" y="3733800"/>
            <a:ext cx="247650" cy="247650"/>
            <a:chOff x="0" y="0"/>
            <a:chExt cx="330200" cy="330200"/>
          </a:xfrm>
        </p:grpSpPr>
        <p:sp>
          <p:nvSpPr>
            <p:cNvPr name="Freeform 18" id="18"/>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9" id="19"/>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3</a:t>
              </a:r>
            </a:p>
          </p:txBody>
        </p:sp>
      </p:grpSp>
      <p:sp>
        <p:nvSpPr>
          <p:cNvPr name="AutoShape 20" id="20"/>
          <p:cNvSpPr/>
          <p:nvPr/>
        </p:nvSpPr>
        <p:spPr>
          <a:xfrm rot="0">
            <a:off x="561975" y="4667250"/>
            <a:ext cx="19050" cy="581025"/>
          </a:xfrm>
          <a:prstGeom prst="rect">
            <a:avLst/>
          </a:prstGeom>
          <a:solidFill>
            <a:srgbClr val="D9E2E8"/>
          </a:solidFill>
        </p:spPr>
      </p:sp>
      <p:grpSp>
        <p:nvGrpSpPr>
          <p:cNvPr name="Group 21" id="21"/>
          <p:cNvGrpSpPr/>
          <p:nvPr/>
        </p:nvGrpSpPr>
        <p:grpSpPr>
          <a:xfrm rot="0">
            <a:off x="447675" y="4457700"/>
            <a:ext cx="247650" cy="247650"/>
            <a:chOff x="0" y="0"/>
            <a:chExt cx="330200" cy="330200"/>
          </a:xfrm>
        </p:grpSpPr>
        <p:sp>
          <p:nvSpPr>
            <p:cNvPr name="Freeform 22" id="22"/>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9BE514"/>
            </a:solidFill>
          </p:spPr>
        </p:sp>
        <p:sp>
          <p:nvSpPr>
            <p:cNvPr name="Freeform 23" id="23"/>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0000">
                <a:alpha val="0"/>
              </a:srgbClr>
            </a:solidFill>
            <a:ln w="19050" cap="sq">
              <a:solidFill>
                <a:srgbClr val="345C20"/>
              </a:solidFill>
              <a:prstDash val="solid"/>
              <a:miter/>
            </a:ln>
          </p:spPr>
        </p:sp>
        <p:sp>
          <p:nvSpPr>
            <p:cNvPr name="TextBox 24" id="24"/>
            <p:cNvSpPr txBox="true"/>
            <p:nvPr/>
          </p:nvSpPr>
          <p:spPr>
            <a:xfrm>
              <a:off x="0" y="-19050"/>
              <a:ext cx="330200" cy="349250"/>
            </a:xfrm>
            <a:prstGeom prst="rect">
              <a:avLst/>
            </a:prstGeom>
          </p:spPr>
          <p:txBody>
            <a:bodyPr anchor="t" rtlCol="false" tIns="25400" lIns="25400" bIns="25400" rIns="25400"/>
            <a:lstStyle/>
            <a:p>
              <a:pPr algn="ctr">
                <a:lnSpc>
                  <a:spcPts val="1650"/>
                </a:lnSpc>
              </a:pPr>
              <a:r>
                <a:rPr lang="en-US" b="true" sz="1200">
                  <a:solidFill>
                    <a:srgbClr val="1C3713"/>
                  </a:solidFill>
                  <a:latin typeface="Noto Sans Bold"/>
                  <a:ea typeface="Noto Sans Bold"/>
                  <a:cs typeface="Noto Sans Bold"/>
                  <a:sym typeface="Noto Sans Bold"/>
                </a:rPr>
                <a:t>4</a:t>
              </a:r>
            </a:p>
          </p:txBody>
        </p:sp>
      </p:grpSp>
      <p:grpSp>
        <p:nvGrpSpPr>
          <p:cNvPr name="Group 25" id="25"/>
          <p:cNvGrpSpPr/>
          <p:nvPr/>
        </p:nvGrpSpPr>
        <p:grpSpPr>
          <a:xfrm rot="0">
            <a:off x="447675" y="5181600"/>
            <a:ext cx="247650" cy="247650"/>
            <a:chOff x="0" y="0"/>
            <a:chExt cx="330200" cy="330200"/>
          </a:xfrm>
        </p:grpSpPr>
        <p:sp>
          <p:nvSpPr>
            <p:cNvPr name="Freeform 26" id="26"/>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7" id="27"/>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5</a:t>
              </a:r>
            </a:p>
          </p:txBody>
        </p:sp>
      </p:grpSp>
      <p:sp>
        <p:nvSpPr>
          <p:cNvPr name="Freeform 28" id="28"/>
          <p:cNvSpPr/>
          <p:nvPr/>
        </p:nvSpPr>
        <p:spPr>
          <a:xfrm flipH="false" flipV="false" rot="0">
            <a:off x="5537393" y="1637863"/>
            <a:ext cx="6484933" cy="723440"/>
          </a:xfrm>
          <a:custGeom>
            <a:avLst/>
            <a:gdLst/>
            <a:ahLst/>
            <a:cxnLst/>
            <a:rect r="r" b="b" t="t" l="l"/>
            <a:pathLst>
              <a:path h="723440" w="6484933">
                <a:moveTo>
                  <a:pt x="0" y="0"/>
                </a:moveTo>
                <a:lnTo>
                  <a:pt x="6484933" y="0"/>
                </a:lnTo>
                <a:lnTo>
                  <a:pt x="6484933" y="723440"/>
                </a:lnTo>
                <a:lnTo>
                  <a:pt x="0" y="723440"/>
                </a:lnTo>
                <a:lnTo>
                  <a:pt x="0" y="0"/>
                </a:lnTo>
                <a:close/>
              </a:path>
            </a:pathLst>
          </a:custGeom>
          <a:blipFill>
            <a:blip r:embed="rId4"/>
            <a:stretch>
              <a:fillRect l="0" t="0" r="0" b="0"/>
            </a:stretch>
          </a:blipFill>
        </p:spPr>
      </p:sp>
      <p:sp>
        <p:nvSpPr>
          <p:cNvPr name="Freeform 29" id="29"/>
          <p:cNvSpPr/>
          <p:nvPr/>
        </p:nvSpPr>
        <p:spPr>
          <a:xfrm flipH="false" flipV="false" rot="0">
            <a:off x="5600700" y="2447582"/>
            <a:ext cx="3357114" cy="534086"/>
          </a:xfrm>
          <a:custGeom>
            <a:avLst/>
            <a:gdLst/>
            <a:ahLst/>
            <a:cxnLst/>
            <a:rect r="r" b="b" t="t" l="l"/>
            <a:pathLst>
              <a:path h="534086" w="3357114">
                <a:moveTo>
                  <a:pt x="0" y="0"/>
                </a:moveTo>
                <a:lnTo>
                  <a:pt x="3357114" y="0"/>
                </a:lnTo>
                <a:lnTo>
                  <a:pt x="3357114" y="534086"/>
                </a:lnTo>
                <a:lnTo>
                  <a:pt x="0" y="534086"/>
                </a:lnTo>
                <a:lnTo>
                  <a:pt x="0" y="0"/>
                </a:lnTo>
                <a:close/>
              </a:path>
            </a:pathLst>
          </a:custGeom>
          <a:blipFill>
            <a:blip r:embed="rId5"/>
            <a:stretch>
              <a:fillRect l="0" t="0" r="0" b="0"/>
            </a:stretch>
          </a:blipFill>
        </p:spPr>
      </p:sp>
      <p:sp>
        <p:nvSpPr>
          <p:cNvPr name="Freeform 30" id="30"/>
          <p:cNvSpPr/>
          <p:nvPr/>
        </p:nvSpPr>
        <p:spPr>
          <a:xfrm flipH="false" flipV="false" rot="0">
            <a:off x="6657385" y="3044886"/>
            <a:ext cx="3875884" cy="2997350"/>
          </a:xfrm>
          <a:custGeom>
            <a:avLst/>
            <a:gdLst/>
            <a:ahLst/>
            <a:cxnLst/>
            <a:rect r="r" b="b" t="t" l="l"/>
            <a:pathLst>
              <a:path h="2997350" w="3875884">
                <a:moveTo>
                  <a:pt x="0" y="0"/>
                </a:moveTo>
                <a:lnTo>
                  <a:pt x="3875884" y="0"/>
                </a:lnTo>
                <a:lnTo>
                  <a:pt x="3875884" y="2997350"/>
                </a:lnTo>
                <a:lnTo>
                  <a:pt x="0" y="2997350"/>
                </a:lnTo>
                <a:lnTo>
                  <a:pt x="0" y="0"/>
                </a:lnTo>
                <a:close/>
              </a:path>
            </a:pathLst>
          </a:custGeom>
          <a:blipFill>
            <a:blip r:embed="rId6"/>
            <a:stretch>
              <a:fillRect l="0" t="0" r="0" b="0"/>
            </a:stretch>
          </a:blipFill>
        </p:spPr>
      </p:sp>
      <p:sp>
        <p:nvSpPr>
          <p:cNvPr name="TextBox 31" id="31"/>
          <p:cNvSpPr txBox="true"/>
          <p:nvPr/>
        </p:nvSpPr>
        <p:spPr>
          <a:xfrm rot="0">
            <a:off x="666750" y="85725"/>
            <a:ext cx="6667500" cy="266700"/>
          </a:xfrm>
          <a:prstGeom prst="rect">
            <a:avLst/>
          </a:prstGeom>
        </p:spPr>
        <p:txBody>
          <a:bodyPr anchor="t" rtlCol="false" tIns="0" lIns="0" bIns="0" rIns="0">
            <a:spAutoFit/>
          </a:bodyPr>
          <a:lstStyle/>
          <a:p>
            <a:pPr algn="l">
              <a:lnSpc>
                <a:spcPts val="1875"/>
              </a:lnSpc>
            </a:pPr>
            <a:r>
              <a:rPr lang="en-US" sz="1500">
                <a:solidFill>
                  <a:srgbClr val="FFFFFF"/>
                </a:solidFill>
                <a:latin typeface="Noto Sans"/>
                <a:ea typeface="Noto Sans"/>
                <a:cs typeface="Noto Sans"/>
                <a:sym typeface="Noto Sans"/>
              </a:rPr>
              <a:t>DIATwin MachinePilot Training Kit</a:t>
            </a:r>
          </a:p>
        </p:txBody>
      </p:sp>
      <p:sp>
        <p:nvSpPr>
          <p:cNvPr name="TextBox 32" id="32"/>
          <p:cNvSpPr txBox="true"/>
          <p:nvPr/>
        </p:nvSpPr>
        <p:spPr>
          <a:xfrm rot="0">
            <a:off x="7762875" y="76200"/>
            <a:ext cx="4095750" cy="276225"/>
          </a:xfrm>
          <a:prstGeom prst="rect">
            <a:avLst/>
          </a:prstGeom>
        </p:spPr>
        <p:txBody>
          <a:bodyPr anchor="t" rtlCol="false" tIns="0" lIns="0" bIns="0" rIns="0">
            <a:spAutoFit/>
          </a:bodyPr>
          <a:lstStyle/>
          <a:p>
            <a:pPr algn="r">
              <a:lnSpc>
                <a:spcPts val="1687"/>
              </a:lnSpc>
            </a:pPr>
            <a:r>
              <a:rPr lang="en-US" sz="1350">
                <a:solidFill>
                  <a:srgbClr val="FFFFFF"/>
                </a:solidFill>
                <a:latin typeface="Noto Sans"/>
                <a:ea typeface="Noto Sans"/>
                <a:cs typeface="Noto Sans"/>
                <a:sym typeface="Noto Sans"/>
              </a:rPr>
              <a:t>Scenario 3 | Panel and Specified Configuration</a:t>
            </a:r>
          </a:p>
        </p:txBody>
      </p:sp>
      <p:sp>
        <p:nvSpPr>
          <p:cNvPr name="TextBox 33" id="33"/>
          <p:cNvSpPr txBox="true"/>
          <p:nvPr/>
        </p:nvSpPr>
        <p:spPr>
          <a:xfrm rot="0">
            <a:off x="9715500" y="1047750"/>
            <a:ext cx="2095500" cy="192405"/>
          </a:xfrm>
          <a:prstGeom prst="rect">
            <a:avLst/>
          </a:prstGeom>
        </p:spPr>
        <p:txBody>
          <a:bodyPr anchor="t" rtlCol="false" tIns="0" lIns="0" bIns="0" rIns="0">
            <a:spAutoFit/>
          </a:bodyPr>
          <a:lstStyle/>
          <a:p>
            <a:pPr algn="r" marL="0" indent="0" lvl="0">
              <a:lnSpc>
                <a:spcPts val="1500"/>
              </a:lnSpc>
              <a:spcBef>
                <a:spcPct val="0"/>
              </a:spcBef>
            </a:pPr>
            <a:r>
              <a:rPr lang="en-US" sz="1200" strike="noStrike" u="none">
                <a:solidFill>
                  <a:srgbClr val="587385"/>
                </a:solidFill>
                <a:latin typeface="Noto Sans"/>
                <a:ea typeface="Noto Sans"/>
                <a:cs typeface="Noto Sans"/>
                <a:sym typeface="Noto Sans"/>
              </a:rPr>
              <a:t>Page 16 of 18</a:t>
            </a:r>
          </a:p>
        </p:txBody>
      </p:sp>
      <p:sp>
        <p:nvSpPr>
          <p:cNvPr name="TextBox 34" id="34"/>
          <p:cNvSpPr txBox="true"/>
          <p:nvPr/>
        </p:nvSpPr>
        <p:spPr>
          <a:xfrm rot="0">
            <a:off x="333375" y="6467475"/>
            <a:ext cx="1285875" cy="164306"/>
          </a:xfrm>
          <a:prstGeom prst="rect">
            <a:avLst/>
          </a:prstGeom>
        </p:spPr>
        <p:txBody>
          <a:bodyPr anchor="t" rtlCol="false" tIns="0" lIns="0" bIns="0" rIns="0">
            <a:spAutoFit/>
          </a:bodyPr>
          <a:lstStyle/>
          <a:p>
            <a:pPr algn="l" marL="0" indent="0" lvl="0">
              <a:lnSpc>
                <a:spcPts val="1406"/>
              </a:lnSpc>
              <a:spcBef>
                <a:spcPct val="0"/>
              </a:spcBef>
            </a:pPr>
            <a:r>
              <a:rPr lang="en-US" sz="1125" strike="noStrike" u="none">
                <a:solidFill>
                  <a:srgbClr val="587385"/>
                </a:solidFill>
                <a:latin typeface="Noto Sans"/>
                <a:ea typeface="Noto Sans"/>
                <a:cs typeface="Noto Sans"/>
                <a:sym typeface="Noto Sans"/>
              </a:rPr>
              <a:t>Page 68</a:t>
            </a:r>
          </a:p>
        </p:txBody>
      </p:sp>
      <p:sp>
        <p:nvSpPr>
          <p:cNvPr name="TextBox 35" id="35"/>
          <p:cNvSpPr txBox="true"/>
          <p:nvPr/>
        </p:nvSpPr>
        <p:spPr>
          <a:xfrm rot="0">
            <a:off x="400050" y="1762125"/>
            <a:ext cx="1104900" cy="285750"/>
          </a:xfrm>
          <a:prstGeom prst="rect">
            <a:avLst/>
          </a:prstGeom>
        </p:spPr>
        <p:txBody>
          <a:bodyPr anchor="t" rtlCol="false" tIns="0" lIns="0" bIns="0" rIns="0">
            <a:spAutoFit/>
          </a:bodyPr>
          <a:lstStyle/>
          <a:p>
            <a:pPr algn="l">
              <a:lnSpc>
                <a:spcPts val="1781"/>
              </a:lnSpc>
            </a:pPr>
            <a:r>
              <a:rPr lang="en-US" b="true" sz="1425">
                <a:solidFill>
                  <a:srgbClr val="243A49"/>
                </a:solidFill>
                <a:latin typeface="Noto Sans Bold"/>
                <a:ea typeface="Noto Sans Bold"/>
                <a:cs typeface="Noto Sans Bold"/>
                <a:sym typeface="Noto Sans Bold"/>
              </a:rPr>
              <a:t>Step 4 of 5</a:t>
            </a:r>
          </a:p>
        </p:txBody>
      </p:sp>
      <p:sp>
        <p:nvSpPr>
          <p:cNvPr name="TextBox 36" id="36"/>
          <p:cNvSpPr txBox="true"/>
          <p:nvPr/>
        </p:nvSpPr>
        <p:spPr>
          <a:xfrm rot="0">
            <a:off x="771525" y="22764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Prepare</a:t>
            </a:r>
          </a:p>
        </p:txBody>
      </p:sp>
      <p:sp>
        <p:nvSpPr>
          <p:cNvPr name="TextBox 37" id="37"/>
          <p:cNvSpPr txBox="true"/>
          <p:nvPr/>
        </p:nvSpPr>
        <p:spPr>
          <a:xfrm rot="0">
            <a:off x="771525" y="30003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Panel</a:t>
            </a:r>
          </a:p>
        </p:txBody>
      </p:sp>
      <p:sp>
        <p:nvSpPr>
          <p:cNvPr name="TextBox 38" id="38"/>
          <p:cNvSpPr txBox="true"/>
          <p:nvPr/>
        </p:nvSpPr>
        <p:spPr>
          <a:xfrm rot="0">
            <a:off x="771525" y="37242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Fixed
Setup</a:t>
            </a:r>
          </a:p>
        </p:txBody>
      </p:sp>
      <p:sp>
        <p:nvSpPr>
          <p:cNvPr name="TextBox 39" id="39"/>
          <p:cNvSpPr txBox="true"/>
          <p:nvPr/>
        </p:nvSpPr>
        <p:spPr>
          <a:xfrm rot="0">
            <a:off x="771525" y="4448175"/>
            <a:ext cx="800100" cy="438150"/>
          </a:xfrm>
          <a:prstGeom prst="rect">
            <a:avLst/>
          </a:prstGeom>
        </p:spPr>
        <p:txBody>
          <a:bodyPr anchor="t" rtlCol="false" tIns="0" lIns="0" bIns="0" rIns="0">
            <a:spAutoFit/>
          </a:bodyPr>
          <a:lstStyle/>
          <a:p>
            <a:pPr algn="l">
              <a:lnSpc>
                <a:spcPts val="1687"/>
              </a:lnSpc>
            </a:pPr>
            <a:r>
              <a:rPr lang="en-US" b="true" sz="1350">
                <a:solidFill>
                  <a:srgbClr val="243A49"/>
                </a:solidFill>
                <a:latin typeface="Noto Sans Bold"/>
                <a:ea typeface="Noto Sans Bold"/>
                <a:cs typeface="Noto Sans Bold"/>
                <a:sym typeface="Noto Sans Bold"/>
              </a:rPr>
              <a:t>Mode</a:t>
            </a:r>
          </a:p>
        </p:txBody>
      </p:sp>
      <p:sp>
        <p:nvSpPr>
          <p:cNvPr name="TextBox 40" id="40"/>
          <p:cNvSpPr txBox="true"/>
          <p:nvPr/>
        </p:nvSpPr>
        <p:spPr>
          <a:xfrm rot="0">
            <a:off x="771525" y="51720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Compare</a:t>
            </a:r>
          </a:p>
        </p:txBody>
      </p:sp>
      <p:sp>
        <p:nvSpPr>
          <p:cNvPr name="TextBox 41" id="41"/>
          <p:cNvSpPr txBox="true"/>
          <p:nvPr/>
        </p:nvSpPr>
        <p:spPr>
          <a:xfrm rot="0">
            <a:off x="400050" y="609600"/>
            <a:ext cx="11334750" cy="393383"/>
          </a:xfrm>
          <a:prstGeom prst="rect">
            <a:avLst/>
          </a:prstGeom>
        </p:spPr>
        <p:txBody>
          <a:bodyPr anchor="t" rtlCol="false" tIns="0" lIns="0" bIns="0" rIns="0">
            <a:spAutoFit/>
          </a:bodyPr>
          <a:lstStyle/>
          <a:p>
            <a:pPr algn="l">
              <a:lnSpc>
                <a:spcPts val="3187"/>
              </a:lnSpc>
            </a:pPr>
            <a:r>
              <a:rPr lang="en-US" b="true" sz="2550">
                <a:solidFill>
                  <a:srgbClr val="0087DC"/>
                </a:solidFill>
                <a:latin typeface="Noto Sans Bold"/>
                <a:ea typeface="Noto Sans Bold"/>
                <a:cs typeface="Noto Sans Bold"/>
                <a:sym typeface="Noto Sans Bold"/>
              </a:rPr>
              <a:t>Open Processing Mode Settings</a:t>
            </a:r>
          </a:p>
        </p:txBody>
      </p:sp>
      <p:sp>
        <p:nvSpPr>
          <p:cNvPr name="TextBox 42" id="42"/>
          <p:cNvSpPr txBox="true"/>
          <p:nvPr/>
        </p:nvSpPr>
        <p:spPr>
          <a:xfrm rot="0">
            <a:off x="1924050" y="1333500"/>
            <a:ext cx="9886950" cy="390525"/>
          </a:xfrm>
          <a:prstGeom prst="rect">
            <a:avLst/>
          </a:prstGeom>
        </p:spPr>
        <p:txBody>
          <a:bodyPr anchor="t" rtlCol="false" tIns="0" lIns="0" bIns="0" rIns="0">
            <a:spAutoFit/>
          </a:bodyPr>
          <a:lstStyle/>
          <a:p>
            <a:pPr algn="l">
              <a:lnSpc>
                <a:spcPts val="1500"/>
              </a:lnSpc>
            </a:pPr>
            <a:r>
              <a:rPr lang="en-US" sz="1200">
                <a:solidFill>
                  <a:srgbClr val="587385"/>
                </a:solidFill>
                <a:latin typeface="Noto Sans"/>
                <a:ea typeface="Noto Sans"/>
                <a:cs typeface="Noto Sans"/>
                <a:sym typeface="Noto Sans"/>
              </a:rPr>
              <a:t>This case has two boards and eight processing positions. Use the same specified configuration to compare both processing modes.</a:t>
            </a:r>
          </a:p>
        </p:txBody>
      </p:sp>
      <p:sp>
        <p:nvSpPr>
          <p:cNvPr name="TextBox 43" id="43"/>
          <p:cNvSpPr txBox="true"/>
          <p:nvPr/>
        </p:nvSpPr>
        <p:spPr>
          <a:xfrm rot="0">
            <a:off x="1924050" y="1952625"/>
            <a:ext cx="3371850" cy="228600"/>
          </a:xfrm>
          <a:prstGeom prst="rect">
            <a:avLst/>
          </a:prstGeom>
        </p:spPr>
        <p:txBody>
          <a:bodyPr anchor="t" rtlCol="false" tIns="0" lIns="0" bIns="0" rIns="0">
            <a:spAutoFit/>
          </a:bodyPr>
          <a:lstStyle/>
          <a:p>
            <a:pPr algn="l">
              <a:lnSpc>
                <a:spcPts val="1889"/>
              </a:lnSpc>
            </a:pPr>
            <a:r>
              <a:rPr lang="en-US" b="true" sz="1350">
                <a:solidFill>
                  <a:srgbClr val="0087DC"/>
                </a:solidFill>
                <a:latin typeface="Noto Sans Bold"/>
                <a:ea typeface="Noto Sans Bold"/>
                <a:cs typeface="Noto Sans Bold"/>
                <a:sym typeface="Noto Sans Bold"/>
              </a:rPr>
              <a:t>01</a:t>
            </a:r>
          </a:p>
        </p:txBody>
      </p:sp>
      <p:sp>
        <p:nvSpPr>
          <p:cNvPr name="TextBox 44" id="44"/>
          <p:cNvSpPr txBox="true"/>
          <p:nvPr/>
        </p:nvSpPr>
        <p:spPr>
          <a:xfrm rot="0">
            <a:off x="1924050" y="2209800"/>
            <a:ext cx="3676650" cy="576739"/>
          </a:xfrm>
          <a:prstGeom prst="rect">
            <a:avLst/>
          </a:prstGeom>
        </p:spPr>
        <p:txBody>
          <a:bodyPr anchor="t" rtlCol="false" tIns="0" lIns="0" bIns="0" rIns="0">
            <a:spAutoFit/>
          </a:bodyPr>
          <a:lstStyle/>
          <a:p>
            <a:pPr algn="l">
              <a:lnSpc>
                <a:spcPts val="2328"/>
              </a:lnSpc>
            </a:pPr>
            <a:r>
              <a:rPr lang="en-US" sz="1725">
                <a:solidFill>
                  <a:srgbClr val="243A49"/>
                </a:solidFill>
                <a:latin typeface="Noto Sans"/>
                <a:ea typeface="Noto Sans"/>
                <a:cs typeface="Noto Sans"/>
                <a:sym typeface="Noto Sans"/>
              </a:rPr>
              <a:t>Select </a:t>
            </a:r>
          </a:p>
          <a:p>
            <a:pPr algn="l">
              <a:lnSpc>
                <a:spcPts val="2328"/>
              </a:lnSpc>
            </a:pPr>
            <a:r>
              <a:rPr lang="en-US" b="true" sz="1725">
                <a:solidFill>
                  <a:srgbClr val="243A49"/>
                </a:solidFill>
                <a:latin typeface="Noto Sans Bold"/>
                <a:ea typeface="Noto Sans Bold"/>
                <a:cs typeface="Noto Sans Bold"/>
                <a:sym typeface="Noto Sans Bold"/>
              </a:rPr>
              <a:t>fiducials (top right).</a:t>
            </a:r>
          </a:p>
        </p:txBody>
      </p:sp>
      <p:sp>
        <p:nvSpPr>
          <p:cNvPr name="TextBox 45" id="45"/>
          <p:cNvSpPr txBox="true"/>
          <p:nvPr/>
        </p:nvSpPr>
        <p:spPr>
          <a:xfrm rot="0">
            <a:off x="1924050" y="2947511"/>
            <a:ext cx="3371850" cy="228600"/>
          </a:xfrm>
          <a:prstGeom prst="rect">
            <a:avLst/>
          </a:prstGeom>
        </p:spPr>
        <p:txBody>
          <a:bodyPr anchor="t" rtlCol="false" tIns="0" lIns="0" bIns="0" rIns="0">
            <a:spAutoFit/>
          </a:bodyPr>
          <a:lstStyle/>
          <a:p>
            <a:pPr algn="l">
              <a:lnSpc>
                <a:spcPts val="1889"/>
              </a:lnSpc>
            </a:pPr>
            <a:r>
              <a:rPr lang="en-US" b="true" sz="1350">
                <a:solidFill>
                  <a:srgbClr val="0087DC"/>
                </a:solidFill>
                <a:latin typeface="Noto Sans Bold"/>
                <a:ea typeface="Noto Sans Bold"/>
                <a:cs typeface="Noto Sans Bold"/>
                <a:sym typeface="Noto Sans Bold"/>
              </a:rPr>
              <a:t>02</a:t>
            </a:r>
          </a:p>
        </p:txBody>
      </p:sp>
      <p:sp>
        <p:nvSpPr>
          <p:cNvPr name="TextBox 46" id="46"/>
          <p:cNvSpPr txBox="true"/>
          <p:nvPr/>
        </p:nvSpPr>
        <p:spPr>
          <a:xfrm rot="0">
            <a:off x="1924050" y="3204686"/>
            <a:ext cx="3371850" cy="2053114"/>
          </a:xfrm>
          <a:prstGeom prst="rect">
            <a:avLst/>
          </a:prstGeom>
        </p:spPr>
        <p:txBody>
          <a:bodyPr anchor="t" rtlCol="false" tIns="0" lIns="0" bIns="0" rIns="0">
            <a:spAutoFit/>
          </a:bodyPr>
          <a:lstStyle/>
          <a:p>
            <a:pPr algn="l" marL="372428" indent="-186214" lvl="1">
              <a:lnSpc>
                <a:spcPts val="2328"/>
              </a:lnSpc>
              <a:buFont typeface="Arial"/>
              <a:buChar char="•"/>
            </a:pPr>
            <a:r>
              <a:rPr lang="en-US" sz="1725">
                <a:solidFill>
                  <a:srgbClr val="243A49"/>
                </a:solidFill>
                <a:latin typeface="Noto Sans"/>
                <a:ea typeface="Noto Sans"/>
                <a:cs typeface="Noto Sans"/>
                <a:sym typeface="Noto Sans"/>
              </a:rPr>
              <a:t>Flattened Panel</a:t>
            </a:r>
          </a:p>
          <a:p>
            <a:pPr algn="l">
              <a:lnSpc>
                <a:spcPts val="2328"/>
              </a:lnSpc>
            </a:pPr>
            <a:r>
              <a:rPr lang="en-US" sz="1725">
                <a:solidFill>
                  <a:srgbClr val="243A49"/>
                </a:solidFill>
                <a:latin typeface="Noto Sans"/>
                <a:ea typeface="Noto Sans"/>
                <a:cs typeface="Noto Sans"/>
                <a:sym typeface="Noto Sans"/>
              </a:rPr>
              <a:t>Plan and process the two-board panel as one whole board.</a:t>
            </a:r>
          </a:p>
          <a:p>
            <a:pPr algn="l" marL="372428" indent="-186214" lvl="1">
              <a:lnSpc>
                <a:spcPts val="2328"/>
              </a:lnSpc>
              <a:buFont typeface="Arial"/>
              <a:buChar char="•"/>
            </a:pPr>
            <a:r>
              <a:rPr lang="en-US" sz="1725">
                <a:solidFill>
                  <a:srgbClr val="243A49"/>
                </a:solidFill>
                <a:latin typeface="Noto Sans"/>
                <a:ea typeface="Noto Sans"/>
                <a:cs typeface="Noto Sans"/>
                <a:sym typeface="Noto Sans"/>
              </a:rPr>
              <a:t>Panelized</a:t>
            </a:r>
          </a:p>
          <a:p>
            <a:pPr algn="l">
              <a:lnSpc>
                <a:spcPts val="2328"/>
              </a:lnSpc>
            </a:pPr>
            <a:r>
              <a:rPr lang="en-US" sz="1725">
                <a:solidFill>
                  <a:srgbClr val="243A49"/>
                </a:solidFill>
                <a:latin typeface="Noto Sans"/>
                <a:ea typeface="Noto Sans"/>
                <a:cs typeface="Noto Sans"/>
                <a:sym typeface="Noto Sans"/>
              </a:rPr>
              <a:t>Treat the panel as two separate boards. Plan and process the first board, then process the second in the same way.</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12192000" cy="6858000"/>
          </a:xfrm>
          <a:prstGeom prst="rect">
            <a:avLst/>
          </a:prstGeom>
          <a:solidFill>
            <a:srgbClr val="FFFFFF"/>
          </a:solidFill>
        </p:spPr>
      </p:sp>
      <p:sp>
        <p:nvSpPr>
          <p:cNvPr name="AutoShape 3" id="3"/>
          <p:cNvSpPr/>
          <p:nvPr/>
        </p:nvSpPr>
        <p:spPr>
          <a:xfrm rot="0">
            <a:off x="0" y="0"/>
            <a:ext cx="12192000" cy="381000"/>
          </a:xfrm>
          <a:prstGeom prst="rect">
            <a:avLst/>
          </a:prstGeom>
          <a:solidFill>
            <a:srgbClr val="0087DC"/>
          </a:solidFill>
        </p:spPr>
      </p:sp>
      <p:grpSp>
        <p:nvGrpSpPr>
          <p:cNvPr name="Group 4" id="4"/>
          <p:cNvGrpSpPr/>
          <p:nvPr/>
        </p:nvGrpSpPr>
        <p:grpSpPr>
          <a:xfrm rot="0">
            <a:off x="208693" y="57150"/>
            <a:ext cx="285750" cy="285750"/>
            <a:chOff x="0" y="0"/>
            <a:chExt cx="381000" cy="381000"/>
          </a:xfrm>
        </p:grpSpPr>
        <p:sp>
          <p:nvSpPr>
            <p:cNvPr name="Freeform 5" id="5"/>
            <p:cNvSpPr/>
            <p:nvPr/>
          </p:nvSpPr>
          <p:spPr>
            <a:xfrm flipH="false" flipV="false" rot="0">
              <a:off x="0" y="0"/>
              <a:ext cx="381000" cy="381000"/>
            </a:xfrm>
            <a:custGeom>
              <a:avLst/>
              <a:gdLst/>
              <a:ahLst/>
              <a:cxnLst/>
              <a:rect r="r" b="b" t="t" l="l"/>
              <a:pathLst>
                <a:path h="381000" w="381000">
                  <a:moveTo>
                    <a:pt x="0" y="0"/>
                  </a:moveTo>
                  <a:lnTo>
                    <a:pt x="381000" y="0"/>
                  </a:lnTo>
                  <a:lnTo>
                    <a:pt x="381000" y="381000"/>
                  </a:lnTo>
                  <a:lnTo>
                    <a:pt x="0" y="381000"/>
                  </a:lnTo>
                  <a:lnTo>
                    <a:pt x="0" y="0"/>
                  </a:lnTo>
                  <a:close/>
                </a:path>
              </a:pathLst>
            </a:custGeom>
            <a:blipFill>
              <a:blip r:embed="rId3"/>
              <a:stretch>
                <a:fillRect l="0" t="0" r="0" b="0"/>
              </a:stretch>
            </a:blipFill>
          </p:spPr>
        </p:sp>
      </p:grpSp>
      <p:grpSp>
        <p:nvGrpSpPr>
          <p:cNvPr name="Group 6" id="6"/>
          <p:cNvGrpSpPr/>
          <p:nvPr/>
        </p:nvGrpSpPr>
        <p:grpSpPr>
          <a:xfrm rot="0">
            <a:off x="266700" y="1666875"/>
            <a:ext cx="1352550" cy="4429125"/>
            <a:chOff x="0" y="0"/>
            <a:chExt cx="1803400" cy="5905500"/>
          </a:xfrm>
        </p:grpSpPr>
        <p:sp>
          <p:nvSpPr>
            <p:cNvPr name="Freeform 7" id="7"/>
            <p:cNvSpPr/>
            <p:nvPr/>
          </p:nvSpPr>
          <p:spPr>
            <a:xfrm flipH="false" flipV="false" rot="0">
              <a:off x="0" y="0"/>
              <a:ext cx="1803400" cy="5905500"/>
            </a:xfrm>
            <a:custGeom>
              <a:avLst/>
              <a:gdLst/>
              <a:ahLst/>
              <a:cxnLst/>
              <a:rect r="r" b="b" t="t" l="l"/>
              <a:pathLst>
                <a:path h="5905500" w="1803400">
                  <a:moveTo>
                    <a:pt x="101600" y="0"/>
                  </a:moveTo>
                  <a:lnTo>
                    <a:pt x="1701800" y="0"/>
                  </a:lnTo>
                  <a:cubicBezTo>
                    <a:pt x="1757934" y="0"/>
                    <a:pt x="1803400" y="45466"/>
                    <a:pt x="1803400" y="101600"/>
                  </a:cubicBezTo>
                  <a:lnTo>
                    <a:pt x="1803400" y="5803900"/>
                  </a:lnTo>
                  <a:cubicBezTo>
                    <a:pt x="1803400" y="5860034"/>
                    <a:pt x="1757934" y="5905500"/>
                    <a:pt x="1701800" y="5905500"/>
                  </a:cubicBezTo>
                  <a:lnTo>
                    <a:pt x="101600" y="5905500"/>
                  </a:lnTo>
                  <a:cubicBezTo>
                    <a:pt x="45466" y="5905500"/>
                    <a:pt x="0" y="5860034"/>
                    <a:pt x="0" y="5803900"/>
                  </a:cubicBezTo>
                  <a:lnTo>
                    <a:pt x="0" y="101600"/>
                  </a:lnTo>
                  <a:cubicBezTo>
                    <a:pt x="0" y="45466"/>
                    <a:pt x="45466" y="0"/>
                    <a:pt x="101600" y="0"/>
                  </a:cubicBezTo>
                  <a:close/>
                </a:path>
              </a:pathLst>
            </a:custGeom>
            <a:solidFill>
              <a:srgbClr val="F2F7FA"/>
            </a:solidFill>
          </p:spPr>
        </p:sp>
      </p:grpSp>
      <p:sp>
        <p:nvSpPr>
          <p:cNvPr name="AutoShape 8" id="8"/>
          <p:cNvSpPr/>
          <p:nvPr/>
        </p:nvSpPr>
        <p:spPr>
          <a:xfrm rot="0">
            <a:off x="561975" y="2495550"/>
            <a:ext cx="19050" cy="581025"/>
          </a:xfrm>
          <a:prstGeom prst="rect">
            <a:avLst/>
          </a:prstGeom>
          <a:solidFill>
            <a:srgbClr val="D9E2E8"/>
          </a:solidFill>
        </p:spPr>
      </p:sp>
      <p:grpSp>
        <p:nvGrpSpPr>
          <p:cNvPr name="Group 9" id="9"/>
          <p:cNvGrpSpPr/>
          <p:nvPr/>
        </p:nvGrpSpPr>
        <p:grpSpPr>
          <a:xfrm rot="0">
            <a:off x="447675" y="2286000"/>
            <a:ext cx="247650" cy="247650"/>
            <a:chOff x="0" y="0"/>
            <a:chExt cx="330200" cy="330200"/>
          </a:xfrm>
        </p:grpSpPr>
        <p:sp>
          <p:nvSpPr>
            <p:cNvPr name="Freeform 10" id="10"/>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1" id="11"/>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1</a:t>
              </a:r>
            </a:p>
          </p:txBody>
        </p:sp>
      </p:grpSp>
      <p:sp>
        <p:nvSpPr>
          <p:cNvPr name="AutoShape 12" id="12"/>
          <p:cNvSpPr/>
          <p:nvPr/>
        </p:nvSpPr>
        <p:spPr>
          <a:xfrm rot="0">
            <a:off x="561975" y="3219450"/>
            <a:ext cx="19050" cy="581025"/>
          </a:xfrm>
          <a:prstGeom prst="rect">
            <a:avLst/>
          </a:prstGeom>
          <a:solidFill>
            <a:srgbClr val="D9E2E8"/>
          </a:solidFill>
        </p:spPr>
      </p:sp>
      <p:grpSp>
        <p:nvGrpSpPr>
          <p:cNvPr name="Group 13" id="13"/>
          <p:cNvGrpSpPr/>
          <p:nvPr/>
        </p:nvGrpSpPr>
        <p:grpSpPr>
          <a:xfrm rot="0">
            <a:off x="447675" y="3009900"/>
            <a:ext cx="247650" cy="247650"/>
            <a:chOff x="0" y="0"/>
            <a:chExt cx="330200" cy="330200"/>
          </a:xfrm>
        </p:grpSpPr>
        <p:sp>
          <p:nvSpPr>
            <p:cNvPr name="Freeform 14" id="14"/>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5" id="15"/>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2</a:t>
              </a:r>
            </a:p>
          </p:txBody>
        </p:sp>
      </p:grpSp>
      <p:sp>
        <p:nvSpPr>
          <p:cNvPr name="AutoShape 16" id="16"/>
          <p:cNvSpPr/>
          <p:nvPr/>
        </p:nvSpPr>
        <p:spPr>
          <a:xfrm rot="0">
            <a:off x="561975" y="3943350"/>
            <a:ext cx="19050" cy="581025"/>
          </a:xfrm>
          <a:prstGeom prst="rect">
            <a:avLst/>
          </a:prstGeom>
          <a:solidFill>
            <a:srgbClr val="D9E2E8"/>
          </a:solidFill>
        </p:spPr>
      </p:sp>
      <p:grpSp>
        <p:nvGrpSpPr>
          <p:cNvPr name="Group 17" id="17"/>
          <p:cNvGrpSpPr/>
          <p:nvPr/>
        </p:nvGrpSpPr>
        <p:grpSpPr>
          <a:xfrm rot="0">
            <a:off x="447675" y="3733800"/>
            <a:ext cx="247650" cy="247650"/>
            <a:chOff x="0" y="0"/>
            <a:chExt cx="330200" cy="330200"/>
          </a:xfrm>
        </p:grpSpPr>
        <p:sp>
          <p:nvSpPr>
            <p:cNvPr name="Freeform 18" id="18"/>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9" id="19"/>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3</a:t>
              </a:r>
            </a:p>
          </p:txBody>
        </p:sp>
      </p:grpSp>
      <p:sp>
        <p:nvSpPr>
          <p:cNvPr name="AutoShape 20" id="20"/>
          <p:cNvSpPr/>
          <p:nvPr/>
        </p:nvSpPr>
        <p:spPr>
          <a:xfrm rot="0">
            <a:off x="561975" y="4667250"/>
            <a:ext cx="19050" cy="581025"/>
          </a:xfrm>
          <a:prstGeom prst="rect">
            <a:avLst/>
          </a:prstGeom>
          <a:solidFill>
            <a:srgbClr val="D9E2E8"/>
          </a:solidFill>
        </p:spPr>
      </p:sp>
      <p:grpSp>
        <p:nvGrpSpPr>
          <p:cNvPr name="Group 21" id="21"/>
          <p:cNvGrpSpPr/>
          <p:nvPr/>
        </p:nvGrpSpPr>
        <p:grpSpPr>
          <a:xfrm rot="0">
            <a:off x="447675" y="4457700"/>
            <a:ext cx="247650" cy="247650"/>
            <a:chOff x="0" y="0"/>
            <a:chExt cx="330200" cy="330200"/>
          </a:xfrm>
        </p:grpSpPr>
        <p:sp>
          <p:nvSpPr>
            <p:cNvPr name="Freeform 22" id="22"/>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9BE514"/>
            </a:solidFill>
          </p:spPr>
        </p:sp>
        <p:sp>
          <p:nvSpPr>
            <p:cNvPr name="Freeform 23" id="23"/>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0000">
                <a:alpha val="0"/>
              </a:srgbClr>
            </a:solidFill>
            <a:ln w="19050" cap="sq">
              <a:solidFill>
                <a:srgbClr val="345C20"/>
              </a:solidFill>
              <a:prstDash val="solid"/>
              <a:miter/>
            </a:ln>
          </p:spPr>
        </p:sp>
        <p:sp>
          <p:nvSpPr>
            <p:cNvPr name="TextBox 24" id="24"/>
            <p:cNvSpPr txBox="true"/>
            <p:nvPr/>
          </p:nvSpPr>
          <p:spPr>
            <a:xfrm>
              <a:off x="0" y="-19050"/>
              <a:ext cx="330200" cy="349250"/>
            </a:xfrm>
            <a:prstGeom prst="rect">
              <a:avLst/>
            </a:prstGeom>
          </p:spPr>
          <p:txBody>
            <a:bodyPr anchor="t" rtlCol="false" tIns="25400" lIns="25400" bIns="25400" rIns="25400"/>
            <a:lstStyle/>
            <a:p>
              <a:pPr algn="ctr">
                <a:lnSpc>
                  <a:spcPts val="1650"/>
                </a:lnSpc>
              </a:pPr>
              <a:r>
                <a:rPr lang="en-US" b="true" sz="1200">
                  <a:solidFill>
                    <a:srgbClr val="1C3713"/>
                  </a:solidFill>
                  <a:latin typeface="Noto Sans Bold"/>
                  <a:ea typeface="Noto Sans Bold"/>
                  <a:cs typeface="Noto Sans Bold"/>
                  <a:sym typeface="Noto Sans Bold"/>
                </a:rPr>
                <a:t>4</a:t>
              </a:r>
            </a:p>
          </p:txBody>
        </p:sp>
      </p:grpSp>
      <p:grpSp>
        <p:nvGrpSpPr>
          <p:cNvPr name="Group 25" id="25"/>
          <p:cNvGrpSpPr/>
          <p:nvPr/>
        </p:nvGrpSpPr>
        <p:grpSpPr>
          <a:xfrm rot="0">
            <a:off x="447675" y="5181600"/>
            <a:ext cx="247650" cy="247650"/>
            <a:chOff x="0" y="0"/>
            <a:chExt cx="330200" cy="330200"/>
          </a:xfrm>
        </p:grpSpPr>
        <p:sp>
          <p:nvSpPr>
            <p:cNvPr name="Freeform 26" id="26"/>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D9E2E8"/>
            </a:solidFill>
          </p:spPr>
        </p:sp>
        <p:sp>
          <p:nvSpPr>
            <p:cNvPr name="TextBox 27" id="27"/>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557081"/>
                  </a:solidFill>
                  <a:latin typeface="Noto Sans"/>
                  <a:ea typeface="Noto Sans"/>
                  <a:cs typeface="Noto Sans"/>
                  <a:sym typeface="Noto Sans"/>
                </a:rPr>
                <a:t>5</a:t>
              </a:r>
            </a:p>
          </p:txBody>
        </p:sp>
      </p:grpSp>
      <p:sp>
        <p:nvSpPr>
          <p:cNvPr name="Freeform 28" id="28"/>
          <p:cNvSpPr/>
          <p:nvPr/>
        </p:nvSpPr>
        <p:spPr>
          <a:xfrm flipH="false" flipV="false" rot="0">
            <a:off x="2862531" y="1530206"/>
            <a:ext cx="8072067" cy="4540538"/>
          </a:xfrm>
          <a:custGeom>
            <a:avLst/>
            <a:gdLst/>
            <a:ahLst/>
            <a:cxnLst/>
            <a:rect r="r" b="b" t="t" l="l"/>
            <a:pathLst>
              <a:path h="4540538" w="8072067">
                <a:moveTo>
                  <a:pt x="0" y="0"/>
                </a:moveTo>
                <a:lnTo>
                  <a:pt x="8072068" y="0"/>
                </a:lnTo>
                <a:lnTo>
                  <a:pt x="8072068" y="4540538"/>
                </a:lnTo>
                <a:lnTo>
                  <a:pt x="0" y="4540538"/>
                </a:lnTo>
                <a:lnTo>
                  <a:pt x="0" y="0"/>
                </a:lnTo>
                <a:close/>
              </a:path>
            </a:pathLst>
          </a:custGeom>
          <a:blipFill>
            <a:blip r:embed="rId4"/>
            <a:stretch>
              <a:fillRect l="0" t="0" r="0" b="0"/>
            </a:stretch>
          </a:blipFill>
        </p:spPr>
      </p:sp>
      <p:sp>
        <p:nvSpPr>
          <p:cNvPr name="TextBox 29" id="29"/>
          <p:cNvSpPr txBox="true"/>
          <p:nvPr/>
        </p:nvSpPr>
        <p:spPr>
          <a:xfrm rot="0">
            <a:off x="666750" y="85725"/>
            <a:ext cx="6667500" cy="266700"/>
          </a:xfrm>
          <a:prstGeom prst="rect">
            <a:avLst/>
          </a:prstGeom>
        </p:spPr>
        <p:txBody>
          <a:bodyPr anchor="t" rtlCol="false" tIns="0" lIns="0" bIns="0" rIns="0">
            <a:spAutoFit/>
          </a:bodyPr>
          <a:lstStyle/>
          <a:p>
            <a:pPr algn="l">
              <a:lnSpc>
                <a:spcPts val="1875"/>
              </a:lnSpc>
            </a:pPr>
            <a:r>
              <a:rPr lang="en-US" sz="1500">
                <a:solidFill>
                  <a:srgbClr val="FFFFFF"/>
                </a:solidFill>
                <a:latin typeface="Noto Sans"/>
                <a:ea typeface="Noto Sans"/>
                <a:cs typeface="Noto Sans"/>
                <a:sym typeface="Noto Sans"/>
              </a:rPr>
              <a:t>DIATwin MachinePilot Training Kit</a:t>
            </a:r>
          </a:p>
        </p:txBody>
      </p:sp>
      <p:sp>
        <p:nvSpPr>
          <p:cNvPr name="TextBox 30" id="30"/>
          <p:cNvSpPr txBox="true"/>
          <p:nvPr/>
        </p:nvSpPr>
        <p:spPr>
          <a:xfrm rot="0">
            <a:off x="7762875" y="76200"/>
            <a:ext cx="4095750" cy="276225"/>
          </a:xfrm>
          <a:prstGeom prst="rect">
            <a:avLst/>
          </a:prstGeom>
        </p:spPr>
        <p:txBody>
          <a:bodyPr anchor="t" rtlCol="false" tIns="0" lIns="0" bIns="0" rIns="0">
            <a:spAutoFit/>
          </a:bodyPr>
          <a:lstStyle/>
          <a:p>
            <a:pPr algn="r">
              <a:lnSpc>
                <a:spcPts val="1687"/>
              </a:lnSpc>
            </a:pPr>
            <a:r>
              <a:rPr lang="en-US" sz="1350">
                <a:solidFill>
                  <a:srgbClr val="FFFFFF"/>
                </a:solidFill>
                <a:latin typeface="Noto Sans"/>
                <a:ea typeface="Noto Sans"/>
                <a:cs typeface="Noto Sans"/>
                <a:sym typeface="Noto Sans"/>
              </a:rPr>
              <a:t>Scenario 3 | Panel and Specified Configuration</a:t>
            </a:r>
          </a:p>
        </p:txBody>
      </p:sp>
      <p:sp>
        <p:nvSpPr>
          <p:cNvPr name="TextBox 31" id="31"/>
          <p:cNvSpPr txBox="true"/>
          <p:nvPr/>
        </p:nvSpPr>
        <p:spPr>
          <a:xfrm rot="0">
            <a:off x="9715500" y="1047750"/>
            <a:ext cx="2095500" cy="192405"/>
          </a:xfrm>
          <a:prstGeom prst="rect">
            <a:avLst/>
          </a:prstGeom>
        </p:spPr>
        <p:txBody>
          <a:bodyPr anchor="t" rtlCol="false" tIns="0" lIns="0" bIns="0" rIns="0">
            <a:spAutoFit/>
          </a:bodyPr>
          <a:lstStyle/>
          <a:p>
            <a:pPr algn="r" marL="0" indent="0" lvl="0">
              <a:lnSpc>
                <a:spcPts val="1500"/>
              </a:lnSpc>
              <a:spcBef>
                <a:spcPct val="0"/>
              </a:spcBef>
            </a:pPr>
            <a:r>
              <a:rPr lang="en-US" sz="1200" strike="noStrike" u="none">
                <a:solidFill>
                  <a:srgbClr val="587385"/>
                </a:solidFill>
                <a:latin typeface="Noto Sans"/>
                <a:ea typeface="Noto Sans"/>
                <a:cs typeface="Noto Sans"/>
                <a:sym typeface="Noto Sans"/>
              </a:rPr>
              <a:t>Page 17 of 18</a:t>
            </a:r>
          </a:p>
        </p:txBody>
      </p:sp>
      <p:sp>
        <p:nvSpPr>
          <p:cNvPr name="TextBox 32" id="32"/>
          <p:cNvSpPr txBox="true"/>
          <p:nvPr/>
        </p:nvSpPr>
        <p:spPr>
          <a:xfrm rot="0">
            <a:off x="333375" y="6467475"/>
            <a:ext cx="1285875" cy="164306"/>
          </a:xfrm>
          <a:prstGeom prst="rect">
            <a:avLst/>
          </a:prstGeom>
        </p:spPr>
        <p:txBody>
          <a:bodyPr anchor="t" rtlCol="false" tIns="0" lIns="0" bIns="0" rIns="0">
            <a:spAutoFit/>
          </a:bodyPr>
          <a:lstStyle/>
          <a:p>
            <a:pPr algn="l" marL="0" indent="0" lvl="0">
              <a:lnSpc>
                <a:spcPts val="1406"/>
              </a:lnSpc>
              <a:spcBef>
                <a:spcPct val="0"/>
              </a:spcBef>
            </a:pPr>
            <a:r>
              <a:rPr lang="en-US" sz="1125" strike="noStrike" u="none">
                <a:solidFill>
                  <a:srgbClr val="587385"/>
                </a:solidFill>
                <a:latin typeface="Noto Sans"/>
                <a:ea typeface="Noto Sans"/>
                <a:cs typeface="Noto Sans"/>
                <a:sym typeface="Noto Sans"/>
              </a:rPr>
              <a:t>Page 69</a:t>
            </a:r>
          </a:p>
        </p:txBody>
      </p:sp>
      <p:sp>
        <p:nvSpPr>
          <p:cNvPr name="TextBox 33" id="33"/>
          <p:cNvSpPr txBox="true"/>
          <p:nvPr/>
        </p:nvSpPr>
        <p:spPr>
          <a:xfrm rot="0">
            <a:off x="400050" y="1762125"/>
            <a:ext cx="1104900" cy="285750"/>
          </a:xfrm>
          <a:prstGeom prst="rect">
            <a:avLst/>
          </a:prstGeom>
        </p:spPr>
        <p:txBody>
          <a:bodyPr anchor="t" rtlCol="false" tIns="0" lIns="0" bIns="0" rIns="0">
            <a:spAutoFit/>
          </a:bodyPr>
          <a:lstStyle/>
          <a:p>
            <a:pPr algn="l">
              <a:lnSpc>
                <a:spcPts val="1781"/>
              </a:lnSpc>
            </a:pPr>
            <a:r>
              <a:rPr lang="en-US" b="true" sz="1425">
                <a:solidFill>
                  <a:srgbClr val="243A49"/>
                </a:solidFill>
                <a:latin typeface="Noto Sans Bold"/>
                <a:ea typeface="Noto Sans Bold"/>
                <a:cs typeface="Noto Sans Bold"/>
                <a:sym typeface="Noto Sans Bold"/>
              </a:rPr>
              <a:t>Step 4 of 5</a:t>
            </a:r>
          </a:p>
        </p:txBody>
      </p:sp>
      <p:sp>
        <p:nvSpPr>
          <p:cNvPr name="TextBox 34" id="34"/>
          <p:cNvSpPr txBox="true"/>
          <p:nvPr/>
        </p:nvSpPr>
        <p:spPr>
          <a:xfrm rot="0">
            <a:off x="771525" y="22764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Prepare</a:t>
            </a:r>
          </a:p>
        </p:txBody>
      </p:sp>
      <p:sp>
        <p:nvSpPr>
          <p:cNvPr name="TextBox 35" id="35"/>
          <p:cNvSpPr txBox="true"/>
          <p:nvPr/>
        </p:nvSpPr>
        <p:spPr>
          <a:xfrm rot="0">
            <a:off x="771525" y="30003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Panel</a:t>
            </a:r>
          </a:p>
        </p:txBody>
      </p:sp>
      <p:sp>
        <p:nvSpPr>
          <p:cNvPr name="TextBox 36" id="36"/>
          <p:cNvSpPr txBox="true"/>
          <p:nvPr/>
        </p:nvSpPr>
        <p:spPr>
          <a:xfrm rot="0">
            <a:off x="771525" y="37242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Fixed
Setup</a:t>
            </a:r>
          </a:p>
        </p:txBody>
      </p:sp>
      <p:sp>
        <p:nvSpPr>
          <p:cNvPr name="TextBox 37" id="37"/>
          <p:cNvSpPr txBox="true"/>
          <p:nvPr/>
        </p:nvSpPr>
        <p:spPr>
          <a:xfrm rot="0">
            <a:off x="771525" y="4448175"/>
            <a:ext cx="800100" cy="438150"/>
          </a:xfrm>
          <a:prstGeom prst="rect">
            <a:avLst/>
          </a:prstGeom>
        </p:spPr>
        <p:txBody>
          <a:bodyPr anchor="t" rtlCol="false" tIns="0" lIns="0" bIns="0" rIns="0">
            <a:spAutoFit/>
          </a:bodyPr>
          <a:lstStyle/>
          <a:p>
            <a:pPr algn="l">
              <a:lnSpc>
                <a:spcPts val="1687"/>
              </a:lnSpc>
            </a:pPr>
            <a:r>
              <a:rPr lang="en-US" b="true" sz="1350">
                <a:solidFill>
                  <a:srgbClr val="243A49"/>
                </a:solidFill>
                <a:latin typeface="Noto Sans Bold"/>
                <a:ea typeface="Noto Sans Bold"/>
                <a:cs typeface="Noto Sans Bold"/>
                <a:sym typeface="Noto Sans Bold"/>
              </a:rPr>
              <a:t>Mode</a:t>
            </a:r>
          </a:p>
        </p:txBody>
      </p:sp>
      <p:sp>
        <p:nvSpPr>
          <p:cNvPr name="TextBox 38" id="38"/>
          <p:cNvSpPr txBox="true"/>
          <p:nvPr/>
        </p:nvSpPr>
        <p:spPr>
          <a:xfrm rot="0">
            <a:off x="771525" y="5172075"/>
            <a:ext cx="800100" cy="438150"/>
          </a:xfrm>
          <a:prstGeom prst="rect">
            <a:avLst/>
          </a:prstGeom>
        </p:spPr>
        <p:txBody>
          <a:bodyPr anchor="t" rtlCol="false" tIns="0" lIns="0" bIns="0" rIns="0">
            <a:spAutoFit/>
          </a:bodyPr>
          <a:lstStyle/>
          <a:p>
            <a:pPr algn="l">
              <a:lnSpc>
                <a:spcPts val="1687"/>
              </a:lnSpc>
            </a:pPr>
            <a:r>
              <a:rPr lang="en-US" sz="1350">
                <a:solidFill>
                  <a:srgbClr val="587385"/>
                </a:solidFill>
                <a:latin typeface="Noto Sans"/>
                <a:ea typeface="Noto Sans"/>
                <a:cs typeface="Noto Sans"/>
                <a:sym typeface="Noto Sans"/>
              </a:rPr>
              <a:t>Compare</a:t>
            </a:r>
          </a:p>
        </p:txBody>
      </p:sp>
      <p:sp>
        <p:nvSpPr>
          <p:cNvPr name="TextBox 39" id="39"/>
          <p:cNvSpPr txBox="true"/>
          <p:nvPr/>
        </p:nvSpPr>
        <p:spPr>
          <a:xfrm rot="0">
            <a:off x="400050" y="609600"/>
            <a:ext cx="11334750" cy="393383"/>
          </a:xfrm>
          <a:prstGeom prst="rect">
            <a:avLst/>
          </a:prstGeom>
        </p:spPr>
        <p:txBody>
          <a:bodyPr anchor="t" rtlCol="false" tIns="0" lIns="0" bIns="0" rIns="0">
            <a:spAutoFit/>
          </a:bodyPr>
          <a:lstStyle/>
          <a:p>
            <a:pPr algn="l">
              <a:lnSpc>
                <a:spcPts val="3187"/>
              </a:lnSpc>
            </a:pPr>
            <a:r>
              <a:rPr lang="en-US" b="true" sz="2550">
                <a:solidFill>
                  <a:srgbClr val="0087DC"/>
                </a:solidFill>
                <a:latin typeface="Noto Sans Bold"/>
                <a:ea typeface="Noto Sans Bold"/>
                <a:cs typeface="Noto Sans Bold"/>
                <a:sym typeface="Noto Sans Bold"/>
              </a:rPr>
              <a:t>Flow Editor: Plan Paths Before Simulation</a:t>
            </a:r>
          </a:p>
        </p:txBody>
      </p:sp>
      <p:sp>
        <p:nvSpPr>
          <p:cNvPr name="TextBox 40" id="40"/>
          <p:cNvSpPr txBox="true"/>
          <p:nvPr/>
        </p:nvSpPr>
        <p:spPr>
          <a:xfrm rot="0">
            <a:off x="6659033" y="4898039"/>
            <a:ext cx="3798485" cy="872014"/>
          </a:xfrm>
          <a:prstGeom prst="rect">
            <a:avLst/>
          </a:prstGeom>
        </p:spPr>
        <p:txBody>
          <a:bodyPr anchor="t" rtlCol="false" tIns="0" lIns="0" bIns="0" rIns="0">
            <a:spAutoFit/>
          </a:bodyPr>
          <a:lstStyle/>
          <a:p>
            <a:pPr algn="l">
              <a:lnSpc>
                <a:spcPts val="2328"/>
              </a:lnSpc>
            </a:pPr>
            <a:r>
              <a:rPr lang="en-US" sz="1725">
                <a:solidFill>
                  <a:srgbClr val="FF3131"/>
                </a:solidFill>
                <a:latin typeface="Noto Sans"/>
                <a:ea typeface="Noto Sans"/>
                <a:cs typeface="Noto Sans"/>
                <a:sym typeface="Noto Sans"/>
              </a:rPr>
              <a:t>Before RUN SIMULATION,</a:t>
            </a:r>
          </a:p>
          <a:p>
            <a:pPr algn="l">
              <a:lnSpc>
                <a:spcPts val="2328"/>
              </a:lnSpc>
            </a:pPr>
            <a:r>
              <a:rPr lang="en-US" sz="1725">
                <a:solidFill>
                  <a:srgbClr val="FF3131"/>
                </a:solidFill>
                <a:latin typeface="Noto Sans"/>
                <a:ea typeface="Noto Sans"/>
                <a:cs typeface="Noto Sans"/>
                <a:sym typeface="Noto Sans"/>
              </a:rPr>
              <a:t>click PATH PLANNING,</a:t>
            </a:r>
          </a:p>
          <a:p>
            <a:pPr algn="l">
              <a:lnSpc>
                <a:spcPts val="2328"/>
              </a:lnSpc>
            </a:pPr>
            <a:r>
              <a:rPr lang="en-US" sz="1725">
                <a:solidFill>
                  <a:srgbClr val="FF3131"/>
                </a:solidFill>
                <a:latin typeface="Noto Sans"/>
                <a:ea typeface="Noto Sans"/>
                <a:cs typeface="Noto Sans"/>
                <a:sym typeface="Noto Sans"/>
              </a:rPr>
              <a:t>then simulate the planned process.</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12192000" cy="6858000"/>
          </a:xfrm>
          <a:prstGeom prst="rect">
            <a:avLst/>
          </a:prstGeom>
          <a:solidFill>
            <a:srgbClr val="FFFFFF"/>
          </a:solidFill>
        </p:spPr>
      </p:sp>
      <p:sp>
        <p:nvSpPr>
          <p:cNvPr name="AutoShape 3" id="3"/>
          <p:cNvSpPr/>
          <p:nvPr/>
        </p:nvSpPr>
        <p:spPr>
          <a:xfrm rot="0">
            <a:off x="0" y="0"/>
            <a:ext cx="12192000" cy="381000"/>
          </a:xfrm>
          <a:prstGeom prst="rect">
            <a:avLst/>
          </a:prstGeom>
          <a:solidFill>
            <a:srgbClr val="0087DC"/>
          </a:solidFill>
        </p:spPr>
      </p:sp>
      <p:grpSp>
        <p:nvGrpSpPr>
          <p:cNvPr name="Group 4" id="4"/>
          <p:cNvGrpSpPr/>
          <p:nvPr/>
        </p:nvGrpSpPr>
        <p:grpSpPr>
          <a:xfrm rot="0">
            <a:off x="208693" y="57150"/>
            <a:ext cx="285750" cy="285750"/>
            <a:chOff x="0" y="0"/>
            <a:chExt cx="381000" cy="381000"/>
          </a:xfrm>
        </p:grpSpPr>
        <p:sp>
          <p:nvSpPr>
            <p:cNvPr name="Freeform 5" id="5"/>
            <p:cNvSpPr/>
            <p:nvPr/>
          </p:nvSpPr>
          <p:spPr>
            <a:xfrm flipH="false" flipV="false" rot="0">
              <a:off x="0" y="0"/>
              <a:ext cx="381000" cy="381000"/>
            </a:xfrm>
            <a:custGeom>
              <a:avLst/>
              <a:gdLst/>
              <a:ahLst/>
              <a:cxnLst/>
              <a:rect r="r" b="b" t="t" l="l"/>
              <a:pathLst>
                <a:path h="381000" w="381000">
                  <a:moveTo>
                    <a:pt x="0" y="0"/>
                  </a:moveTo>
                  <a:lnTo>
                    <a:pt x="381000" y="0"/>
                  </a:lnTo>
                  <a:lnTo>
                    <a:pt x="381000" y="381000"/>
                  </a:lnTo>
                  <a:lnTo>
                    <a:pt x="0" y="381000"/>
                  </a:lnTo>
                  <a:lnTo>
                    <a:pt x="0" y="0"/>
                  </a:lnTo>
                  <a:close/>
                </a:path>
              </a:pathLst>
            </a:custGeom>
            <a:blipFill>
              <a:blip r:embed="rId3"/>
              <a:stretch>
                <a:fillRect l="0" t="0" r="0" b="0"/>
              </a:stretch>
            </a:blipFill>
          </p:spPr>
        </p:sp>
      </p:grpSp>
      <p:grpSp>
        <p:nvGrpSpPr>
          <p:cNvPr name="Group 6" id="6"/>
          <p:cNvGrpSpPr/>
          <p:nvPr/>
        </p:nvGrpSpPr>
        <p:grpSpPr>
          <a:xfrm rot="0">
            <a:off x="266700" y="1666875"/>
            <a:ext cx="1352550" cy="4429125"/>
            <a:chOff x="0" y="0"/>
            <a:chExt cx="1803400" cy="5905500"/>
          </a:xfrm>
        </p:grpSpPr>
        <p:sp>
          <p:nvSpPr>
            <p:cNvPr name="Freeform 7" id="7"/>
            <p:cNvSpPr/>
            <p:nvPr/>
          </p:nvSpPr>
          <p:spPr>
            <a:xfrm flipH="false" flipV="false" rot="0">
              <a:off x="0" y="0"/>
              <a:ext cx="1803400" cy="5905500"/>
            </a:xfrm>
            <a:custGeom>
              <a:avLst/>
              <a:gdLst/>
              <a:ahLst/>
              <a:cxnLst/>
              <a:rect r="r" b="b" t="t" l="l"/>
              <a:pathLst>
                <a:path h="5905500" w="1803400">
                  <a:moveTo>
                    <a:pt x="101600" y="0"/>
                  </a:moveTo>
                  <a:lnTo>
                    <a:pt x="1701800" y="0"/>
                  </a:lnTo>
                  <a:cubicBezTo>
                    <a:pt x="1757934" y="0"/>
                    <a:pt x="1803400" y="45466"/>
                    <a:pt x="1803400" y="101600"/>
                  </a:cubicBezTo>
                  <a:lnTo>
                    <a:pt x="1803400" y="5803900"/>
                  </a:lnTo>
                  <a:cubicBezTo>
                    <a:pt x="1803400" y="5860034"/>
                    <a:pt x="1757934" y="5905500"/>
                    <a:pt x="1701800" y="5905500"/>
                  </a:cubicBezTo>
                  <a:lnTo>
                    <a:pt x="101600" y="5905500"/>
                  </a:lnTo>
                  <a:cubicBezTo>
                    <a:pt x="45466" y="5905500"/>
                    <a:pt x="0" y="5860034"/>
                    <a:pt x="0" y="5803900"/>
                  </a:cubicBezTo>
                  <a:lnTo>
                    <a:pt x="0" y="101600"/>
                  </a:lnTo>
                  <a:cubicBezTo>
                    <a:pt x="0" y="45466"/>
                    <a:pt x="45466" y="0"/>
                    <a:pt x="101600" y="0"/>
                  </a:cubicBezTo>
                  <a:close/>
                </a:path>
              </a:pathLst>
            </a:custGeom>
            <a:solidFill>
              <a:srgbClr val="F2F7FA"/>
            </a:solidFill>
          </p:spPr>
        </p:sp>
      </p:grpSp>
      <p:sp>
        <p:nvSpPr>
          <p:cNvPr name="AutoShape 8" id="8"/>
          <p:cNvSpPr/>
          <p:nvPr/>
        </p:nvSpPr>
        <p:spPr>
          <a:xfrm rot="0">
            <a:off x="561975" y="2495550"/>
            <a:ext cx="19050" cy="581025"/>
          </a:xfrm>
          <a:prstGeom prst="rect">
            <a:avLst/>
          </a:prstGeom>
          <a:solidFill>
            <a:srgbClr val="D9E2E8"/>
          </a:solidFill>
        </p:spPr>
      </p:sp>
      <p:grpSp>
        <p:nvGrpSpPr>
          <p:cNvPr name="Group 9" id="9"/>
          <p:cNvGrpSpPr/>
          <p:nvPr/>
        </p:nvGrpSpPr>
        <p:grpSpPr>
          <a:xfrm rot="0">
            <a:off x="447675" y="2286000"/>
            <a:ext cx="247650" cy="247650"/>
            <a:chOff x="0" y="0"/>
            <a:chExt cx="330200" cy="330200"/>
          </a:xfrm>
        </p:grpSpPr>
        <p:sp>
          <p:nvSpPr>
            <p:cNvPr name="Freeform 10" id="10"/>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1" id="11"/>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1</a:t>
              </a:r>
            </a:p>
          </p:txBody>
        </p:sp>
      </p:grpSp>
      <p:sp>
        <p:nvSpPr>
          <p:cNvPr name="AutoShape 12" id="12"/>
          <p:cNvSpPr/>
          <p:nvPr/>
        </p:nvSpPr>
        <p:spPr>
          <a:xfrm rot="0">
            <a:off x="561975" y="3219450"/>
            <a:ext cx="19050" cy="581025"/>
          </a:xfrm>
          <a:prstGeom prst="rect">
            <a:avLst/>
          </a:prstGeom>
          <a:solidFill>
            <a:srgbClr val="D9E2E8"/>
          </a:solidFill>
        </p:spPr>
      </p:sp>
      <p:grpSp>
        <p:nvGrpSpPr>
          <p:cNvPr name="Group 13" id="13"/>
          <p:cNvGrpSpPr/>
          <p:nvPr/>
        </p:nvGrpSpPr>
        <p:grpSpPr>
          <a:xfrm rot="0">
            <a:off x="447675" y="3009900"/>
            <a:ext cx="247650" cy="247650"/>
            <a:chOff x="0" y="0"/>
            <a:chExt cx="330200" cy="330200"/>
          </a:xfrm>
        </p:grpSpPr>
        <p:sp>
          <p:nvSpPr>
            <p:cNvPr name="Freeform 14" id="14"/>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5" id="15"/>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2</a:t>
              </a:r>
            </a:p>
          </p:txBody>
        </p:sp>
      </p:grpSp>
      <p:sp>
        <p:nvSpPr>
          <p:cNvPr name="AutoShape 16" id="16"/>
          <p:cNvSpPr/>
          <p:nvPr/>
        </p:nvSpPr>
        <p:spPr>
          <a:xfrm rot="0">
            <a:off x="561975" y="3943350"/>
            <a:ext cx="19050" cy="581025"/>
          </a:xfrm>
          <a:prstGeom prst="rect">
            <a:avLst/>
          </a:prstGeom>
          <a:solidFill>
            <a:srgbClr val="D9E2E8"/>
          </a:solidFill>
        </p:spPr>
      </p:sp>
      <p:grpSp>
        <p:nvGrpSpPr>
          <p:cNvPr name="Group 17" id="17"/>
          <p:cNvGrpSpPr/>
          <p:nvPr/>
        </p:nvGrpSpPr>
        <p:grpSpPr>
          <a:xfrm rot="0">
            <a:off x="447675" y="3733800"/>
            <a:ext cx="247650" cy="247650"/>
            <a:chOff x="0" y="0"/>
            <a:chExt cx="330200" cy="330200"/>
          </a:xfrm>
        </p:grpSpPr>
        <p:sp>
          <p:nvSpPr>
            <p:cNvPr name="Freeform 18" id="18"/>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19" id="19"/>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3</a:t>
              </a:r>
            </a:p>
          </p:txBody>
        </p:sp>
      </p:grpSp>
      <p:sp>
        <p:nvSpPr>
          <p:cNvPr name="AutoShape 20" id="20"/>
          <p:cNvSpPr/>
          <p:nvPr/>
        </p:nvSpPr>
        <p:spPr>
          <a:xfrm rot="0">
            <a:off x="561975" y="4667250"/>
            <a:ext cx="19050" cy="581025"/>
          </a:xfrm>
          <a:prstGeom prst="rect">
            <a:avLst/>
          </a:prstGeom>
          <a:solidFill>
            <a:srgbClr val="D9E2E8"/>
          </a:solidFill>
        </p:spPr>
      </p:sp>
      <p:grpSp>
        <p:nvGrpSpPr>
          <p:cNvPr name="Group 21" id="21"/>
          <p:cNvGrpSpPr/>
          <p:nvPr/>
        </p:nvGrpSpPr>
        <p:grpSpPr>
          <a:xfrm rot="0">
            <a:off x="447675" y="4457700"/>
            <a:ext cx="247650" cy="247650"/>
            <a:chOff x="0" y="0"/>
            <a:chExt cx="330200" cy="330200"/>
          </a:xfrm>
        </p:grpSpPr>
        <p:sp>
          <p:nvSpPr>
            <p:cNvPr name="Freeform 22" id="22"/>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87DC"/>
            </a:solidFill>
          </p:spPr>
        </p:sp>
        <p:sp>
          <p:nvSpPr>
            <p:cNvPr name="TextBox 23" id="23"/>
            <p:cNvSpPr txBox="true"/>
            <p:nvPr/>
          </p:nvSpPr>
          <p:spPr>
            <a:xfrm>
              <a:off x="0" y="-47625"/>
              <a:ext cx="330200" cy="377825"/>
            </a:xfrm>
            <a:prstGeom prst="rect">
              <a:avLst/>
            </a:prstGeom>
          </p:spPr>
          <p:txBody>
            <a:bodyPr anchor="t" rtlCol="false" tIns="50800" lIns="50800" bIns="50800" rIns="50800"/>
            <a:lstStyle/>
            <a:p>
              <a:pPr algn="ctr">
                <a:lnSpc>
                  <a:spcPts val="1950"/>
                </a:lnSpc>
              </a:pPr>
              <a:r>
                <a:rPr lang="en-US" sz="1200">
                  <a:solidFill>
                    <a:srgbClr val="FFFFFF"/>
                  </a:solidFill>
                  <a:latin typeface="Noto Sans"/>
                  <a:ea typeface="Noto Sans"/>
                  <a:cs typeface="Noto Sans"/>
                  <a:sym typeface="Noto Sans"/>
                </a:rPr>
                <a:t>4</a:t>
              </a:r>
            </a:p>
          </p:txBody>
        </p:sp>
      </p:grpSp>
      <p:grpSp>
        <p:nvGrpSpPr>
          <p:cNvPr name="Group 24" id="24"/>
          <p:cNvGrpSpPr/>
          <p:nvPr/>
        </p:nvGrpSpPr>
        <p:grpSpPr>
          <a:xfrm rot="0">
            <a:off x="447675" y="5181600"/>
            <a:ext cx="247650" cy="247650"/>
            <a:chOff x="0" y="0"/>
            <a:chExt cx="330200" cy="330200"/>
          </a:xfrm>
        </p:grpSpPr>
        <p:sp>
          <p:nvSpPr>
            <p:cNvPr name="Freeform 25" id="25"/>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9BE514"/>
            </a:solidFill>
          </p:spPr>
        </p:sp>
        <p:sp>
          <p:nvSpPr>
            <p:cNvPr name="Freeform 26" id="26"/>
            <p:cNvSpPr/>
            <p:nvPr/>
          </p:nvSpPr>
          <p:spPr>
            <a:xfrm flipH="false" flipV="false" rot="0">
              <a:off x="0" y="0"/>
              <a:ext cx="330200" cy="330200"/>
            </a:xfrm>
            <a:custGeom>
              <a:avLst/>
              <a:gdLst/>
              <a:ahLst/>
              <a:cxnLst/>
              <a:rect r="r" b="b" t="t" l="l"/>
              <a:pathLst>
                <a:path h="330200" w="330200">
                  <a:moveTo>
                    <a:pt x="165100" y="0"/>
                  </a:moveTo>
                  <a:cubicBezTo>
                    <a:pt x="256286" y="0"/>
                    <a:pt x="330200" y="73914"/>
                    <a:pt x="330200" y="165100"/>
                  </a:cubicBezTo>
                  <a:cubicBezTo>
                    <a:pt x="330200" y="256286"/>
                    <a:pt x="256286" y="330200"/>
                    <a:pt x="165100" y="330200"/>
                  </a:cubicBezTo>
                  <a:cubicBezTo>
                    <a:pt x="73914" y="330200"/>
                    <a:pt x="0" y="256286"/>
                    <a:pt x="0" y="165100"/>
                  </a:cubicBezTo>
                  <a:cubicBezTo>
                    <a:pt x="0" y="73914"/>
                    <a:pt x="73914" y="0"/>
                    <a:pt x="165100" y="0"/>
                  </a:cubicBezTo>
                  <a:close/>
                </a:path>
              </a:pathLst>
            </a:custGeom>
            <a:solidFill>
              <a:srgbClr val="000000">
                <a:alpha val="0"/>
              </a:srgbClr>
            </a:solidFill>
            <a:ln w="19050" cap="sq">
              <a:solidFill>
                <a:srgbClr val="345C20"/>
              </a:solidFill>
              <a:prstDash val="solid"/>
              <a:miter/>
            </a:ln>
          </p:spPr>
        </p:sp>
        <p:sp>
          <p:nvSpPr>
            <p:cNvPr name="TextBox 27" id="27"/>
            <p:cNvSpPr txBox="true"/>
            <p:nvPr/>
          </p:nvSpPr>
          <p:spPr>
            <a:xfrm>
              <a:off x="0" y="-19050"/>
              <a:ext cx="330200" cy="349250"/>
            </a:xfrm>
            <a:prstGeom prst="rect">
              <a:avLst/>
            </a:prstGeom>
          </p:spPr>
          <p:txBody>
            <a:bodyPr anchor="t" rtlCol="false" tIns="25400" lIns="25400" bIns="25400" rIns="25400"/>
            <a:lstStyle/>
            <a:p>
              <a:pPr algn="ctr">
                <a:lnSpc>
                  <a:spcPts val="1650"/>
                </a:lnSpc>
              </a:pPr>
              <a:r>
                <a:rPr lang="en-US" b="true" sz="1200">
                  <a:solidFill>
                    <a:srgbClr val="1C3713"/>
                  </a:solidFill>
                  <a:latin typeface="Noto Sans Bold"/>
                  <a:ea typeface="Noto Sans Bold"/>
                  <a:cs typeface="Noto Sans Bold"/>
                  <a:sym typeface="Noto Sans Bold"/>
                </a:rPr>
                <a:t>5</a:t>
              </a:r>
            </a:p>
          </p:txBody>
        </p:sp>
      </p:grpSp>
      <p:sp>
        <p:nvSpPr>
          <p:cNvPr name="Freeform 28" id="28"/>
          <p:cNvSpPr/>
          <p:nvPr/>
        </p:nvSpPr>
        <p:spPr>
          <a:xfrm flipH="false" flipV="false" rot="0">
            <a:off x="6159891" y="2108898"/>
            <a:ext cx="2172359" cy="4267134"/>
          </a:xfrm>
          <a:custGeom>
            <a:avLst/>
            <a:gdLst/>
            <a:ahLst/>
            <a:cxnLst/>
            <a:rect r="r" b="b" t="t" l="l"/>
            <a:pathLst>
              <a:path h="4267134" w="2172359">
                <a:moveTo>
                  <a:pt x="0" y="0"/>
                </a:moveTo>
                <a:lnTo>
                  <a:pt x="2172359" y="0"/>
                </a:lnTo>
                <a:lnTo>
                  <a:pt x="2172359" y="4267134"/>
                </a:lnTo>
                <a:lnTo>
                  <a:pt x="0" y="4267134"/>
                </a:lnTo>
                <a:lnTo>
                  <a:pt x="0" y="0"/>
                </a:lnTo>
                <a:close/>
              </a:path>
            </a:pathLst>
          </a:custGeom>
          <a:blipFill>
            <a:blip r:embed="rId4"/>
            <a:stretch>
              <a:fillRect l="0" t="0" r="0" b="0"/>
            </a:stretch>
          </a:blipFill>
        </p:spPr>
      </p:sp>
      <p:sp>
        <p:nvSpPr>
          <p:cNvPr name="Freeform 29" id="29"/>
          <p:cNvSpPr/>
          <p:nvPr/>
        </p:nvSpPr>
        <p:spPr>
          <a:xfrm flipH="false" flipV="false" rot="0">
            <a:off x="6159891" y="1340247"/>
            <a:ext cx="4804544" cy="653256"/>
          </a:xfrm>
          <a:custGeom>
            <a:avLst/>
            <a:gdLst/>
            <a:ahLst/>
            <a:cxnLst/>
            <a:rect r="r" b="b" t="t" l="l"/>
            <a:pathLst>
              <a:path h="653256" w="4804544">
                <a:moveTo>
                  <a:pt x="0" y="0"/>
                </a:moveTo>
                <a:lnTo>
                  <a:pt x="4804544" y="0"/>
                </a:lnTo>
                <a:lnTo>
                  <a:pt x="4804544" y="653256"/>
                </a:lnTo>
                <a:lnTo>
                  <a:pt x="0" y="653256"/>
                </a:lnTo>
                <a:lnTo>
                  <a:pt x="0" y="0"/>
                </a:lnTo>
                <a:close/>
              </a:path>
            </a:pathLst>
          </a:custGeom>
          <a:blipFill>
            <a:blip r:embed="rId5"/>
            <a:stretch>
              <a:fillRect l="0" t="0" r="0" b="-468768"/>
            </a:stretch>
          </a:blipFill>
        </p:spPr>
      </p:sp>
      <p:sp>
        <p:nvSpPr>
          <p:cNvPr name="Freeform 30" id="30"/>
          <p:cNvSpPr/>
          <p:nvPr/>
        </p:nvSpPr>
        <p:spPr>
          <a:xfrm flipH="false" flipV="false" rot="0">
            <a:off x="8684675" y="2108898"/>
            <a:ext cx="2172359" cy="4267134"/>
          </a:xfrm>
          <a:custGeom>
            <a:avLst/>
            <a:gdLst/>
            <a:ahLst/>
            <a:cxnLst/>
            <a:rect r="r" b="b" t="t" l="l"/>
            <a:pathLst>
              <a:path h="4267134" w="2172359">
                <a:moveTo>
                  <a:pt x="0" y="0"/>
                </a:moveTo>
                <a:lnTo>
                  <a:pt x="2172358" y="0"/>
                </a:lnTo>
                <a:lnTo>
                  <a:pt x="2172358" y="4267134"/>
                </a:lnTo>
                <a:lnTo>
                  <a:pt x="0" y="4267134"/>
                </a:lnTo>
                <a:lnTo>
                  <a:pt x="0" y="0"/>
                </a:lnTo>
                <a:close/>
              </a:path>
            </a:pathLst>
          </a:custGeom>
          <a:blipFill>
            <a:blip r:embed="rId6"/>
            <a:stretch>
              <a:fillRect l="0" t="0" r="0" b="0"/>
            </a:stretch>
          </a:blipFill>
        </p:spPr>
      </p:sp>
      <p:sp>
        <p:nvSpPr>
          <p:cNvPr name="TextBox 31" id="31"/>
          <p:cNvSpPr txBox="true"/>
          <p:nvPr/>
        </p:nvSpPr>
        <p:spPr>
          <a:xfrm rot="0">
            <a:off x="666750" y="85725"/>
            <a:ext cx="6667500" cy="266700"/>
          </a:xfrm>
          <a:prstGeom prst="rect">
            <a:avLst/>
          </a:prstGeom>
        </p:spPr>
        <p:txBody>
          <a:bodyPr anchor="t" rtlCol="false" tIns="0" lIns="0" bIns="0" rIns="0">
            <a:spAutoFit/>
          </a:bodyPr>
          <a:lstStyle/>
          <a:p>
            <a:pPr algn="l">
              <a:lnSpc>
                <a:spcPts val="1875"/>
              </a:lnSpc>
            </a:pPr>
            <a:r>
              <a:rPr lang="en-US" sz="1500">
                <a:solidFill>
                  <a:srgbClr val="FFFFFF"/>
                </a:solidFill>
                <a:latin typeface="Noto Sans"/>
                <a:ea typeface="Noto Sans"/>
                <a:cs typeface="Noto Sans"/>
                <a:sym typeface="Noto Sans"/>
              </a:rPr>
              <a:t>DIATwin MachinePilot Training Kit</a:t>
            </a:r>
          </a:p>
        </p:txBody>
      </p:sp>
      <p:sp>
        <p:nvSpPr>
          <p:cNvPr name="TextBox 32" id="32"/>
          <p:cNvSpPr txBox="true"/>
          <p:nvPr/>
        </p:nvSpPr>
        <p:spPr>
          <a:xfrm rot="0">
            <a:off x="7762875" y="76200"/>
            <a:ext cx="4095750" cy="276225"/>
          </a:xfrm>
          <a:prstGeom prst="rect">
            <a:avLst/>
          </a:prstGeom>
        </p:spPr>
        <p:txBody>
          <a:bodyPr anchor="t" rtlCol="false" tIns="0" lIns="0" bIns="0" rIns="0">
            <a:spAutoFit/>
          </a:bodyPr>
          <a:lstStyle/>
          <a:p>
            <a:pPr algn="r">
              <a:lnSpc>
                <a:spcPts val="1687"/>
              </a:lnSpc>
            </a:pPr>
            <a:r>
              <a:rPr lang="en-US" sz="1350">
                <a:solidFill>
                  <a:srgbClr val="FFFFFF"/>
                </a:solidFill>
                <a:latin typeface="Noto Sans"/>
                <a:ea typeface="Noto Sans"/>
                <a:cs typeface="Noto Sans"/>
                <a:sym typeface="Noto Sans"/>
              </a:rPr>
              <a:t>Scenario 3 | Panel and Specified Configuration</a:t>
            </a:r>
          </a:p>
        </p:txBody>
      </p:sp>
      <p:sp>
        <p:nvSpPr>
          <p:cNvPr name="TextBox 33" id="33"/>
          <p:cNvSpPr txBox="true"/>
          <p:nvPr/>
        </p:nvSpPr>
        <p:spPr>
          <a:xfrm rot="0">
            <a:off x="9715500" y="1047750"/>
            <a:ext cx="2095500" cy="192405"/>
          </a:xfrm>
          <a:prstGeom prst="rect">
            <a:avLst/>
          </a:prstGeom>
        </p:spPr>
        <p:txBody>
          <a:bodyPr anchor="t" rtlCol="false" tIns="0" lIns="0" bIns="0" rIns="0">
            <a:spAutoFit/>
          </a:bodyPr>
          <a:lstStyle/>
          <a:p>
            <a:pPr algn="r" marL="0" indent="0" lvl="0">
              <a:lnSpc>
                <a:spcPts val="1500"/>
              </a:lnSpc>
              <a:spcBef>
                <a:spcPct val="0"/>
              </a:spcBef>
            </a:pPr>
            <a:r>
              <a:rPr lang="en-US" sz="1200" strike="noStrike" u="none">
                <a:solidFill>
                  <a:srgbClr val="587385"/>
                </a:solidFill>
                <a:latin typeface="Noto Sans"/>
                <a:ea typeface="Noto Sans"/>
                <a:cs typeface="Noto Sans"/>
                <a:sym typeface="Noto Sans"/>
              </a:rPr>
              <a:t>Page 18 of 18</a:t>
            </a:r>
          </a:p>
        </p:txBody>
      </p:sp>
      <p:sp>
        <p:nvSpPr>
          <p:cNvPr name="TextBox 34" id="34"/>
          <p:cNvSpPr txBox="true"/>
          <p:nvPr/>
        </p:nvSpPr>
        <p:spPr>
          <a:xfrm rot="0">
            <a:off x="333375" y="6467475"/>
            <a:ext cx="1285875" cy="164306"/>
          </a:xfrm>
          <a:prstGeom prst="rect">
            <a:avLst/>
          </a:prstGeom>
        </p:spPr>
        <p:txBody>
          <a:bodyPr anchor="t" rtlCol="false" tIns="0" lIns="0" bIns="0" rIns="0">
            <a:spAutoFit/>
          </a:bodyPr>
          <a:lstStyle/>
          <a:p>
            <a:pPr algn="l" marL="0" indent="0" lvl="0">
              <a:lnSpc>
                <a:spcPts val="1406"/>
              </a:lnSpc>
              <a:spcBef>
                <a:spcPct val="0"/>
              </a:spcBef>
            </a:pPr>
            <a:r>
              <a:rPr lang="en-US" sz="1125" strike="noStrike" u="none">
                <a:solidFill>
                  <a:srgbClr val="587385"/>
                </a:solidFill>
                <a:latin typeface="Noto Sans"/>
                <a:ea typeface="Noto Sans"/>
                <a:cs typeface="Noto Sans"/>
                <a:sym typeface="Noto Sans"/>
              </a:rPr>
              <a:t>Page 70</a:t>
            </a:r>
          </a:p>
        </p:txBody>
      </p:sp>
      <p:sp>
        <p:nvSpPr>
          <p:cNvPr name="TextBox 35" id="35"/>
          <p:cNvSpPr txBox="true"/>
          <p:nvPr/>
        </p:nvSpPr>
        <p:spPr>
          <a:xfrm rot="0">
            <a:off x="400050" y="1762125"/>
            <a:ext cx="1104900" cy="285750"/>
          </a:xfrm>
          <a:prstGeom prst="rect">
            <a:avLst/>
          </a:prstGeom>
        </p:spPr>
        <p:txBody>
          <a:bodyPr anchor="t" rtlCol="false" tIns="0" lIns="0" bIns="0" rIns="0">
            <a:spAutoFit/>
          </a:bodyPr>
          <a:lstStyle/>
          <a:p>
            <a:pPr algn="l">
              <a:lnSpc>
                <a:spcPts val="1781"/>
              </a:lnSpc>
            </a:pPr>
            <a:r>
              <a:rPr lang="en-US" b="true" sz="1425">
                <a:solidFill>
                  <a:srgbClr val="243A49"/>
                </a:solidFill>
                <a:latin typeface="Noto Sans Bold"/>
                <a:ea typeface="Noto Sans Bold"/>
                <a:cs typeface="Noto Sans Bold"/>
                <a:sym typeface="Noto Sans Bold"/>
              </a:rPr>
              <a:t>Step 5 of 5</a:t>
            </a:r>
          </a:p>
        </p:txBody>
      </p:sp>
      <p:sp>
        <p:nvSpPr>
          <p:cNvPr name="TextBox 36" id="36"/>
          <p:cNvSpPr txBox="true"/>
          <p:nvPr/>
        </p:nvSpPr>
        <p:spPr>
          <a:xfrm rot="0">
            <a:off x="771525" y="22764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Prepare</a:t>
            </a:r>
          </a:p>
        </p:txBody>
      </p:sp>
      <p:sp>
        <p:nvSpPr>
          <p:cNvPr name="TextBox 37" id="37"/>
          <p:cNvSpPr txBox="true"/>
          <p:nvPr/>
        </p:nvSpPr>
        <p:spPr>
          <a:xfrm rot="0">
            <a:off x="771525" y="30003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Panel</a:t>
            </a:r>
          </a:p>
        </p:txBody>
      </p:sp>
      <p:sp>
        <p:nvSpPr>
          <p:cNvPr name="TextBox 38" id="38"/>
          <p:cNvSpPr txBox="true"/>
          <p:nvPr/>
        </p:nvSpPr>
        <p:spPr>
          <a:xfrm rot="0">
            <a:off x="771525" y="37242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Fixed
Setup</a:t>
            </a:r>
          </a:p>
        </p:txBody>
      </p:sp>
      <p:sp>
        <p:nvSpPr>
          <p:cNvPr name="TextBox 39" id="39"/>
          <p:cNvSpPr txBox="true"/>
          <p:nvPr/>
        </p:nvSpPr>
        <p:spPr>
          <a:xfrm rot="0">
            <a:off x="771525" y="4448175"/>
            <a:ext cx="800100" cy="438150"/>
          </a:xfrm>
          <a:prstGeom prst="rect">
            <a:avLst/>
          </a:prstGeom>
        </p:spPr>
        <p:txBody>
          <a:bodyPr anchor="t" rtlCol="false" tIns="0" lIns="0" bIns="0" rIns="0">
            <a:spAutoFit/>
          </a:bodyPr>
          <a:lstStyle/>
          <a:p>
            <a:pPr algn="l">
              <a:lnSpc>
                <a:spcPts val="1687"/>
              </a:lnSpc>
            </a:pPr>
            <a:r>
              <a:rPr lang="en-US" sz="1350">
                <a:solidFill>
                  <a:srgbClr val="243A49"/>
                </a:solidFill>
                <a:latin typeface="Noto Sans"/>
                <a:ea typeface="Noto Sans"/>
                <a:cs typeface="Noto Sans"/>
                <a:sym typeface="Noto Sans"/>
              </a:rPr>
              <a:t>Mode</a:t>
            </a:r>
          </a:p>
        </p:txBody>
      </p:sp>
      <p:sp>
        <p:nvSpPr>
          <p:cNvPr name="TextBox 40" id="40"/>
          <p:cNvSpPr txBox="true"/>
          <p:nvPr/>
        </p:nvSpPr>
        <p:spPr>
          <a:xfrm rot="0">
            <a:off x="771525" y="5172075"/>
            <a:ext cx="800100" cy="438150"/>
          </a:xfrm>
          <a:prstGeom prst="rect">
            <a:avLst/>
          </a:prstGeom>
        </p:spPr>
        <p:txBody>
          <a:bodyPr anchor="t" rtlCol="false" tIns="0" lIns="0" bIns="0" rIns="0">
            <a:spAutoFit/>
          </a:bodyPr>
          <a:lstStyle/>
          <a:p>
            <a:pPr algn="l">
              <a:lnSpc>
                <a:spcPts val="1687"/>
              </a:lnSpc>
            </a:pPr>
            <a:r>
              <a:rPr lang="en-US" b="true" sz="1350">
                <a:solidFill>
                  <a:srgbClr val="243A49"/>
                </a:solidFill>
                <a:latin typeface="Noto Sans Bold"/>
                <a:ea typeface="Noto Sans Bold"/>
                <a:cs typeface="Noto Sans Bold"/>
                <a:sym typeface="Noto Sans Bold"/>
              </a:rPr>
              <a:t>Compare</a:t>
            </a:r>
          </a:p>
        </p:txBody>
      </p:sp>
      <p:sp>
        <p:nvSpPr>
          <p:cNvPr name="TextBox 41" id="41"/>
          <p:cNvSpPr txBox="true"/>
          <p:nvPr/>
        </p:nvSpPr>
        <p:spPr>
          <a:xfrm rot="0">
            <a:off x="400050" y="609600"/>
            <a:ext cx="11334750" cy="600075"/>
          </a:xfrm>
          <a:prstGeom prst="rect">
            <a:avLst/>
          </a:prstGeom>
        </p:spPr>
        <p:txBody>
          <a:bodyPr anchor="t" rtlCol="false" tIns="0" lIns="0" bIns="0" rIns="0">
            <a:spAutoFit/>
          </a:bodyPr>
          <a:lstStyle/>
          <a:p>
            <a:pPr algn="l">
              <a:lnSpc>
                <a:spcPts val="3187"/>
              </a:lnSpc>
            </a:pPr>
            <a:r>
              <a:rPr lang="en-US" b="true" sz="2550">
                <a:solidFill>
                  <a:srgbClr val="0087DC"/>
                </a:solidFill>
                <a:latin typeface="Noto Sans Bold"/>
                <a:ea typeface="Noto Sans Bold"/>
                <a:cs typeface="Noto Sans Bold"/>
                <a:sym typeface="Noto Sans Bold"/>
              </a:rPr>
              <a:t>Compare the Two Processing Modes</a:t>
            </a:r>
          </a:p>
        </p:txBody>
      </p:sp>
      <p:sp>
        <p:nvSpPr>
          <p:cNvPr name="TextBox 42" id="42"/>
          <p:cNvSpPr txBox="true"/>
          <p:nvPr/>
        </p:nvSpPr>
        <p:spPr>
          <a:xfrm rot="0">
            <a:off x="1924050" y="1914525"/>
            <a:ext cx="3667125" cy="285750"/>
          </a:xfrm>
          <a:prstGeom prst="rect">
            <a:avLst/>
          </a:prstGeom>
        </p:spPr>
        <p:txBody>
          <a:bodyPr anchor="t" rtlCol="false" tIns="0" lIns="0" bIns="0" rIns="0">
            <a:spAutoFit/>
          </a:bodyPr>
          <a:lstStyle/>
          <a:p>
            <a:pPr algn="l">
              <a:lnSpc>
                <a:spcPts val="2156"/>
              </a:lnSpc>
            </a:pPr>
            <a:r>
              <a:rPr lang="en-US" b="true" sz="1725">
                <a:solidFill>
                  <a:srgbClr val="0087DC"/>
                </a:solidFill>
                <a:latin typeface="Noto Sans Bold"/>
                <a:ea typeface="Noto Sans Bold"/>
                <a:cs typeface="Noto Sans Bold"/>
                <a:sym typeface="Noto Sans Bold"/>
              </a:rPr>
              <a:t>Scope Difference</a:t>
            </a:r>
          </a:p>
        </p:txBody>
      </p:sp>
      <p:sp>
        <p:nvSpPr>
          <p:cNvPr name="TextBox 43" id="43"/>
          <p:cNvSpPr txBox="true"/>
          <p:nvPr/>
        </p:nvSpPr>
        <p:spPr>
          <a:xfrm rot="0">
            <a:off x="1924050" y="2266950"/>
            <a:ext cx="3667125" cy="1000125"/>
          </a:xfrm>
          <a:prstGeom prst="rect">
            <a:avLst/>
          </a:prstGeom>
        </p:spPr>
        <p:txBody>
          <a:bodyPr anchor="t" rtlCol="false" tIns="0" lIns="0" bIns="0" rIns="0">
            <a:spAutoFit/>
          </a:bodyPr>
          <a:lstStyle/>
          <a:p>
            <a:pPr algn="l">
              <a:lnSpc>
                <a:spcPts val="2156"/>
              </a:lnSpc>
            </a:pPr>
            <a:r>
              <a:rPr lang="en-US" sz="1725">
                <a:solidFill>
                  <a:srgbClr val="243A49"/>
                </a:solidFill>
                <a:latin typeface="Noto Sans"/>
                <a:ea typeface="Noto Sans"/>
                <a:cs typeface="Noto Sans"/>
                <a:sym typeface="Noto Sans"/>
              </a:rPr>
              <a:t>Panelized plans one board at a time. Flattened Panel includes the entire panel in the plan.</a:t>
            </a:r>
          </a:p>
        </p:txBody>
      </p:sp>
      <p:sp>
        <p:nvSpPr>
          <p:cNvPr name="TextBox 44" id="44"/>
          <p:cNvSpPr txBox="true"/>
          <p:nvPr/>
        </p:nvSpPr>
        <p:spPr>
          <a:xfrm rot="0">
            <a:off x="1924050" y="3219450"/>
            <a:ext cx="3667125" cy="285750"/>
          </a:xfrm>
          <a:prstGeom prst="rect">
            <a:avLst/>
          </a:prstGeom>
        </p:spPr>
        <p:txBody>
          <a:bodyPr anchor="t" rtlCol="false" tIns="0" lIns="0" bIns="0" rIns="0">
            <a:spAutoFit/>
          </a:bodyPr>
          <a:lstStyle/>
          <a:p>
            <a:pPr algn="l">
              <a:lnSpc>
                <a:spcPts val="2156"/>
              </a:lnSpc>
            </a:pPr>
            <a:r>
              <a:rPr lang="en-US" b="true" sz="1725">
                <a:solidFill>
                  <a:srgbClr val="0087DC"/>
                </a:solidFill>
                <a:latin typeface="Noto Sans Bold"/>
                <a:ea typeface="Noto Sans Bold"/>
                <a:cs typeface="Noto Sans Bold"/>
                <a:sym typeface="Noto Sans Bold"/>
              </a:rPr>
              <a:t>Compare Conditions First</a:t>
            </a:r>
          </a:p>
        </p:txBody>
      </p:sp>
      <p:sp>
        <p:nvSpPr>
          <p:cNvPr name="TextBox 45" id="45"/>
          <p:cNvSpPr txBox="true"/>
          <p:nvPr/>
        </p:nvSpPr>
        <p:spPr>
          <a:xfrm rot="0">
            <a:off x="1924050" y="3571875"/>
            <a:ext cx="3667125" cy="1000125"/>
          </a:xfrm>
          <a:prstGeom prst="rect">
            <a:avLst/>
          </a:prstGeom>
        </p:spPr>
        <p:txBody>
          <a:bodyPr anchor="t" rtlCol="false" tIns="0" lIns="0" bIns="0" rIns="0">
            <a:spAutoFit/>
          </a:bodyPr>
          <a:lstStyle/>
          <a:p>
            <a:pPr algn="l">
              <a:lnSpc>
                <a:spcPts val="2156"/>
              </a:lnSpc>
            </a:pPr>
            <a:r>
              <a:rPr lang="en-US" sz="1725">
                <a:solidFill>
                  <a:srgbClr val="243A49"/>
                </a:solidFill>
                <a:latin typeface="Noto Sans"/>
                <a:ea typeface="Noto Sans"/>
                <a:cs typeface="Noto Sans"/>
                <a:sym typeface="Noto Sans"/>
              </a:rPr>
              <a:t>Check that the product, eight positions, fiducials, and feeder/tool configuration are the same.</a:t>
            </a:r>
          </a:p>
        </p:txBody>
      </p:sp>
      <p:sp>
        <p:nvSpPr>
          <p:cNvPr name="TextBox 46" id="46"/>
          <p:cNvSpPr txBox="true"/>
          <p:nvPr/>
        </p:nvSpPr>
        <p:spPr>
          <a:xfrm rot="0">
            <a:off x="1924050" y="4524375"/>
            <a:ext cx="3667125" cy="285750"/>
          </a:xfrm>
          <a:prstGeom prst="rect">
            <a:avLst/>
          </a:prstGeom>
        </p:spPr>
        <p:txBody>
          <a:bodyPr anchor="t" rtlCol="false" tIns="0" lIns="0" bIns="0" rIns="0">
            <a:spAutoFit/>
          </a:bodyPr>
          <a:lstStyle/>
          <a:p>
            <a:pPr algn="l">
              <a:lnSpc>
                <a:spcPts val="2156"/>
              </a:lnSpc>
            </a:pPr>
            <a:r>
              <a:rPr lang="en-US" b="true" sz="1725">
                <a:solidFill>
                  <a:srgbClr val="0087DC"/>
                </a:solidFill>
                <a:latin typeface="Noto Sans Bold"/>
                <a:ea typeface="Noto Sans Bold"/>
                <a:cs typeface="Noto Sans Bold"/>
                <a:sym typeface="Noto Sans Bold"/>
              </a:rPr>
              <a:t>Then Compare Results</a:t>
            </a:r>
          </a:p>
        </p:txBody>
      </p:sp>
      <p:sp>
        <p:nvSpPr>
          <p:cNvPr name="TextBox 47" id="47"/>
          <p:cNvSpPr txBox="true"/>
          <p:nvPr/>
        </p:nvSpPr>
        <p:spPr>
          <a:xfrm rot="0">
            <a:off x="1924050" y="4876800"/>
            <a:ext cx="3667125" cy="1000125"/>
          </a:xfrm>
          <a:prstGeom prst="rect">
            <a:avLst/>
          </a:prstGeom>
        </p:spPr>
        <p:txBody>
          <a:bodyPr anchor="t" rtlCol="false" tIns="0" lIns="0" bIns="0" rIns="0">
            <a:spAutoFit/>
          </a:bodyPr>
          <a:lstStyle/>
          <a:p>
            <a:pPr algn="l">
              <a:lnSpc>
                <a:spcPts val="2156"/>
              </a:lnSpc>
            </a:pPr>
            <a:r>
              <a:rPr lang="en-US" sz="1725">
                <a:solidFill>
                  <a:srgbClr val="243A49"/>
                </a:solidFill>
                <a:latin typeface="Noto Sans"/>
                <a:ea typeface="Noto Sans"/>
                <a:cs typeface="Noto Sans"/>
                <a:sym typeface="Noto Sans"/>
              </a:rPr>
              <a:t>Review the actual sequence, completion status, cycle time, and warnings together. Explain when each mode is suitable.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DAHWcsEQWj0</dc:identifier>
  <dcterms:modified xsi:type="dcterms:W3CDTF">2011-08-01T06:04:30Z</dcterms:modified>
  <cp:revision>1</cp:revision>
  <dc:title>03 情境三｜連板與指定配置｜中文第一版 20260928</dc:title>
</cp:coreProperties>
</file>